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347" r:id="rId5"/>
    <p:sldId id="341" r:id="rId6"/>
    <p:sldId id="355" r:id="rId7"/>
    <p:sldId id="342" r:id="rId8"/>
    <p:sldId id="344" r:id="rId9"/>
    <p:sldId id="354" r:id="rId10"/>
    <p:sldId id="352" r:id="rId11"/>
    <p:sldId id="346" r:id="rId12"/>
    <p:sldId id="353" r:id="rId13"/>
    <p:sldId id="345" r:id="rId14"/>
    <p:sldId id="348" r:id="rId15"/>
    <p:sldId id="358" r:id="rId16"/>
    <p:sldId id="356" r:id="rId17"/>
    <p:sldId id="359" r:id="rId18"/>
    <p:sldId id="357" r:id="rId19"/>
    <p:sldId id="360" r:id="rId20"/>
    <p:sldId id="361" r:id="rId21"/>
  </p:sldIdLst>
  <p:sldSz cx="9144000" cy="6858000" type="screen4x3"/>
  <p:notesSz cx="7026275" cy="9312275"/>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18" autoAdjust="0"/>
    <p:restoredTop sz="72207" autoAdjust="0"/>
  </p:normalViewPr>
  <p:slideViewPr>
    <p:cSldViewPr snapToGrid="0">
      <p:cViewPr varScale="1">
        <p:scale>
          <a:sx n="82" d="100"/>
          <a:sy n="82" d="100"/>
        </p:scale>
        <p:origin x="2256" y="90"/>
      </p:cViewPr>
      <p:guideLst>
        <p:guide orient="horz" pos="2160"/>
        <p:guide pos="2880"/>
      </p:guideLst>
    </p:cSldViewPr>
  </p:slideViewPr>
  <p:notesTextViewPr>
    <p:cViewPr>
      <p:scale>
        <a:sx n="1" d="1"/>
        <a:sy n="1" d="1"/>
      </p:scale>
      <p:origin x="0" y="0"/>
    </p:cViewPr>
  </p:notesTextViewPr>
  <p:sorterViewPr>
    <p:cViewPr>
      <p:scale>
        <a:sx n="75" d="100"/>
        <a:sy n="75" d="100"/>
      </p:scale>
      <p:origin x="0" y="17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litza, Eric A. (ELS-STL)" userId="787682e9-cb12-4c62-a26d-a25a3b2e35dd" providerId="ADAL" clId="{159B0EA0-364C-4FA4-BA96-B423C9D11A07}"/>
    <pc:docChg chg="custSel modSld modMainMaster">
      <pc:chgData name="Salitza, Eric A. (ELS-STL)" userId="787682e9-cb12-4c62-a26d-a25a3b2e35dd" providerId="ADAL" clId="{159B0EA0-364C-4FA4-BA96-B423C9D11A07}" dt="2020-05-07T03:07:59.296" v="2" actId="1076"/>
      <pc:docMkLst>
        <pc:docMk/>
      </pc:docMkLst>
      <pc:sldChg chg="modSp">
        <pc:chgData name="Salitza, Eric A. (ELS-STL)" userId="787682e9-cb12-4c62-a26d-a25a3b2e35dd" providerId="ADAL" clId="{159B0EA0-364C-4FA4-BA96-B423C9D11A07}" dt="2020-05-07T03:07:59.296" v="2" actId="1076"/>
        <pc:sldMkLst>
          <pc:docMk/>
          <pc:sldMk cId="2721094199" sldId="347"/>
        </pc:sldMkLst>
        <pc:spChg chg="mod">
          <ac:chgData name="Salitza, Eric A. (ELS-STL)" userId="787682e9-cb12-4c62-a26d-a25a3b2e35dd" providerId="ADAL" clId="{159B0EA0-364C-4FA4-BA96-B423C9D11A07}" dt="2020-05-07T03:07:59.296" v="2" actId="1076"/>
          <ac:spMkLst>
            <pc:docMk/>
            <pc:sldMk cId="2721094199" sldId="347"/>
            <ac:spMk id="2" creationId="{00000000-0000-0000-0000-000000000000}"/>
          </ac:spMkLst>
        </pc:spChg>
        <pc:spChg chg="mod">
          <ac:chgData name="Salitza, Eric A. (ELS-STL)" userId="787682e9-cb12-4c62-a26d-a25a3b2e35dd" providerId="ADAL" clId="{159B0EA0-364C-4FA4-BA96-B423C9D11A07}" dt="2020-05-07T03:07:55.622" v="1" actId="1076"/>
          <ac:spMkLst>
            <pc:docMk/>
            <pc:sldMk cId="2721094199" sldId="347"/>
            <ac:spMk id="3" creationId="{00000000-0000-0000-0000-000000000000}"/>
          </ac:spMkLst>
        </pc:spChg>
      </pc:sldChg>
      <pc:sldMasterChg chg="modSldLayout">
        <pc:chgData name="Salitza, Eric A. (ELS-STL)" userId="787682e9-cb12-4c62-a26d-a25a3b2e35dd" providerId="ADAL" clId="{159B0EA0-364C-4FA4-BA96-B423C9D11A07}" dt="2020-05-07T03:07:40.746" v="0" actId="478"/>
        <pc:sldMasterMkLst>
          <pc:docMk/>
          <pc:sldMasterMk cId="1579411727" sldId="2147483648"/>
        </pc:sldMasterMkLst>
        <pc:sldLayoutChg chg="delSp">
          <pc:chgData name="Salitza, Eric A. (ELS-STL)" userId="787682e9-cb12-4c62-a26d-a25a3b2e35dd" providerId="ADAL" clId="{159B0EA0-364C-4FA4-BA96-B423C9D11A07}" dt="2020-05-07T03:07:40.746" v="0" actId="478"/>
          <pc:sldLayoutMkLst>
            <pc:docMk/>
            <pc:sldMasterMk cId="1579411727" sldId="2147483648"/>
            <pc:sldLayoutMk cId="3154375259" sldId="2147483664"/>
          </pc:sldLayoutMkLst>
          <pc:picChg chg="del">
            <ac:chgData name="Salitza, Eric A. (ELS-STL)" userId="787682e9-cb12-4c62-a26d-a25a3b2e35dd" providerId="ADAL" clId="{159B0EA0-364C-4FA4-BA96-B423C9D11A07}" dt="2020-05-07T03:07:40.746" v="0" actId="478"/>
            <ac:picMkLst>
              <pc:docMk/>
              <pc:sldMasterMk cId="1579411727" sldId="2147483648"/>
              <pc:sldLayoutMk cId="3154375259" sldId="2147483664"/>
              <ac:picMk id="7" creationId="{00000000-0000-0000-0000-000000000000}"/>
            </ac:picMkLst>
          </pc:pic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CBD3F7-22F6-4141-A7B8-588C3FB3D2A3}"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3D3E956F-C4A2-4F49-BAC8-2E49B7C9AD78}">
      <dgm:prSet phldrT="[Text]"/>
      <dgm:spPr/>
      <dgm:t>
        <a:bodyPr/>
        <a:lstStyle/>
        <a:p>
          <a:r>
            <a:rPr lang="en-US" dirty="0"/>
            <a:t>Curriculum</a:t>
          </a:r>
        </a:p>
      </dgm:t>
    </dgm:pt>
    <dgm:pt modelId="{5B625736-FCD7-4243-908A-185DB87ED4F9}" type="parTrans" cxnId="{C102081C-EE10-4B77-9B6C-7CB24F896008}">
      <dgm:prSet/>
      <dgm:spPr/>
      <dgm:t>
        <a:bodyPr/>
        <a:lstStyle/>
        <a:p>
          <a:endParaRPr lang="en-US"/>
        </a:p>
      </dgm:t>
    </dgm:pt>
    <dgm:pt modelId="{75CCB00B-F11A-4094-9A25-2BFDA71D3F3B}" type="sibTrans" cxnId="{C102081C-EE10-4B77-9B6C-7CB24F896008}">
      <dgm:prSet/>
      <dgm:spPr/>
      <dgm:t>
        <a:bodyPr/>
        <a:lstStyle/>
        <a:p>
          <a:endParaRPr lang="en-US"/>
        </a:p>
      </dgm:t>
    </dgm:pt>
    <dgm:pt modelId="{CD0BE197-8832-4499-BEB6-9FCA73FED412}">
      <dgm:prSet phldrT="[Text]"/>
      <dgm:spPr/>
      <dgm:t>
        <a:bodyPr/>
        <a:lstStyle/>
        <a:p>
          <a:r>
            <a:rPr lang="en-US" dirty="0"/>
            <a:t>Product Integration</a:t>
          </a:r>
        </a:p>
      </dgm:t>
    </dgm:pt>
    <dgm:pt modelId="{9A4AA057-A8C2-4E17-8EB4-5BA9A820F059}" type="parTrans" cxnId="{08C4812A-015B-4CFA-ACF7-07554991102C}">
      <dgm:prSet/>
      <dgm:spPr/>
      <dgm:t>
        <a:bodyPr/>
        <a:lstStyle/>
        <a:p>
          <a:endParaRPr lang="en-US"/>
        </a:p>
      </dgm:t>
    </dgm:pt>
    <dgm:pt modelId="{1822C3EF-DAFC-4416-BA48-2392A524A955}" type="sibTrans" cxnId="{08C4812A-015B-4CFA-ACF7-07554991102C}">
      <dgm:prSet/>
      <dgm:spPr/>
      <dgm:t>
        <a:bodyPr/>
        <a:lstStyle/>
        <a:p>
          <a:endParaRPr lang="en-US"/>
        </a:p>
      </dgm:t>
    </dgm:pt>
    <dgm:pt modelId="{315A434E-E741-449A-8625-1E3DF2282268}">
      <dgm:prSet phldrT="[Text]"/>
      <dgm:spPr/>
      <dgm:t>
        <a:bodyPr/>
        <a:lstStyle/>
        <a:p>
          <a:r>
            <a:rPr lang="en-US" dirty="0"/>
            <a:t>Student Preparation</a:t>
          </a:r>
        </a:p>
      </dgm:t>
    </dgm:pt>
    <dgm:pt modelId="{1413E198-5F88-49ED-BE46-EEF387EE62FC}" type="parTrans" cxnId="{21062CCD-8654-4F94-9EBA-271CB7D2D765}">
      <dgm:prSet/>
      <dgm:spPr/>
      <dgm:t>
        <a:bodyPr/>
        <a:lstStyle/>
        <a:p>
          <a:endParaRPr lang="en-US"/>
        </a:p>
      </dgm:t>
    </dgm:pt>
    <dgm:pt modelId="{F9222AD3-6CC7-4B83-BB1B-59C4069DF169}" type="sibTrans" cxnId="{21062CCD-8654-4F94-9EBA-271CB7D2D765}">
      <dgm:prSet/>
      <dgm:spPr/>
      <dgm:t>
        <a:bodyPr/>
        <a:lstStyle/>
        <a:p>
          <a:endParaRPr lang="en-US"/>
        </a:p>
      </dgm:t>
    </dgm:pt>
    <dgm:pt modelId="{61E6D5AD-530C-4AFA-ADD0-A12705D9313C}">
      <dgm:prSet phldrT="[Text]"/>
      <dgm:spPr/>
      <dgm:t>
        <a:bodyPr/>
        <a:lstStyle/>
        <a:p>
          <a:r>
            <a:rPr lang="en-US" dirty="0"/>
            <a:t>Remediation </a:t>
          </a:r>
        </a:p>
      </dgm:t>
    </dgm:pt>
    <dgm:pt modelId="{ECF1459E-C24D-43D2-96DC-8FF26D818BF0}" type="parTrans" cxnId="{07AA3A52-4970-4940-90B2-4BAF0AD73BD6}">
      <dgm:prSet/>
      <dgm:spPr/>
      <dgm:t>
        <a:bodyPr/>
        <a:lstStyle/>
        <a:p>
          <a:endParaRPr lang="en-US"/>
        </a:p>
      </dgm:t>
    </dgm:pt>
    <dgm:pt modelId="{B39061F0-72DF-4439-AB77-8222320E3D1A}" type="sibTrans" cxnId="{07AA3A52-4970-4940-90B2-4BAF0AD73BD6}">
      <dgm:prSet/>
      <dgm:spPr/>
      <dgm:t>
        <a:bodyPr/>
        <a:lstStyle/>
        <a:p>
          <a:endParaRPr lang="en-US"/>
        </a:p>
      </dgm:t>
    </dgm:pt>
    <dgm:pt modelId="{4A56F0F2-6DF4-43C0-82D1-63C71BE1B6D9}">
      <dgm:prSet phldrT="[Text]"/>
      <dgm:spPr/>
      <dgm:t>
        <a:bodyPr/>
        <a:lstStyle/>
        <a:p>
          <a:r>
            <a:rPr lang="en-US" dirty="0"/>
            <a:t>Data Analysis</a:t>
          </a:r>
        </a:p>
      </dgm:t>
    </dgm:pt>
    <dgm:pt modelId="{91AC7768-F84D-4A8B-A047-917680E99CA0}" type="parTrans" cxnId="{02AEEB64-0EAE-4C81-A860-4CF8EC16E084}">
      <dgm:prSet/>
      <dgm:spPr/>
      <dgm:t>
        <a:bodyPr/>
        <a:lstStyle/>
        <a:p>
          <a:endParaRPr lang="en-US"/>
        </a:p>
      </dgm:t>
    </dgm:pt>
    <dgm:pt modelId="{DE89A0C8-1CEA-48BB-AA1E-B82F13E039CE}" type="sibTrans" cxnId="{02AEEB64-0EAE-4C81-A860-4CF8EC16E084}">
      <dgm:prSet/>
      <dgm:spPr/>
      <dgm:t>
        <a:bodyPr/>
        <a:lstStyle/>
        <a:p>
          <a:endParaRPr lang="en-US"/>
        </a:p>
      </dgm:t>
    </dgm:pt>
    <dgm:pt modelId="{86322819-E5A7-4549-B9A5-BFDEA40CC951}">
      <dgm:prSet phldrT="[Text]"/>
      <dgm:spPr/>
      <dgm:t>
        <a:bodyPr/>
        <a:lstStyle/>
        <a:p>
          <a:r>
            <a:rPr lang="en-US" dirty="0"/>
            <a:t>Policies</a:t>
          </a:r>
        </a:p>
      </dgm:t>
    </dgm:pt>
    <dgm:pt modelId="{D378C780-EA0D-4482-9263-8ACA5B4303EB}" type="parTrans" cxnId="{51560317-4049-45A9-BAF5-A15092A032A3}">
      <dgm:prSet/>
      <dgm:spPr/>
      <dgm:t>
        <a:bodyPr/>
        <a:lstStyle/>
        <a:p>
          <a:endParaRPr lang="en-US"/>
        </a:p>
      </dgm:t>
    </dgm:pt>
    <dgm:pt modelId="{20C68CBC-AE03-4537-B0F3-B7DA52E2C4C6}" type="sibTrans" cxnId="{51560317-4049-45A9-BAF5-A15092A032A3}">
      <dgm:prSet/>
      <dgm:spPr/>
      <dgm:t>
        <a:bodyPr/>
        <a:lstStyle/>
        <a:p>
          <a:endParaRPr lang="en-US"/>
        </a:p>
      </dgm:t>
    </dgm:pt>
    <dgm:pt modelId="{AE9BBEB6-A9CF-4D47-8D59-1A968725719C}" type="pres">
      <dgm:prSet presAssocID="{CBCBD3F7-22F6-4141-A7B8-588C3FB3D2A3}" presName="cycle" presStyleCnt="0">
        <dgm:presLayoutVars>
          <dgm:dir/>
          <dgm:resizeHandles val="exact"/>
        </dgm:presLayoutVars>
      </dgm:prSet>
      <dgm:spPr/>
    </dgm:pt>
    <dgm:pt modelId="{CE973C5E-B053-43A7-86DB-E334B8AF9A04}" type="pres">
      <dgm:prSet presAssocID="{3D3E956F-C4A2-4F49-BAC8-2E49B7C9AD78}" presName="node" presStyleLbl="node1" presStyleIdx="0" presStyleCnt="6">
        <dgm:presLayoutVars>
          <dgm:bulletEnabled val="1"/>
        </dgm:presLayoutVars>
      </dgm:prSet>
      <dgm:spPr/>
    </dgm:pt>
    <dgm:pt modelId="{5EB31260-2D1F-46E5-BD22-C1111532AA5D}" type="pres">
      <dgm:prSet presAssocID="{3D3E956F-C4A2-4F49-BAC8-2E49B7C9AD78}" presName="spNode" presStyleCnt="0"/>
      <dgm:spPr/>
    </dgm:pt>
    <dgm:pt modelId="{45BD6282-54EE-48B6-AB7D-BFCD53C26CFF}" type="pres">
      <dgm:prSet presAssocID="{75CCB00B-F11A-4094-9A25-2BFDA71D3F3B}" presName="sibTrans" presStyleLbl="sibTrans1D1" presStyleIdx="0" presStyleCnt="6"/>
      <dgm:spPr/>
    </dgm:pt>
    <dgm:pt modelId="{C4FFD4A4-07CE-4B0E-B00D-921A8A506DA3}" type="pres">
      <dgm:prSet presAssocID="{86322819-E5A7-4549-B9A5-BFDEA40CC951}" presName="node" presStyleLbl="node1" presStyleIdx="1" presStyleCnt="6">
        <dgm:presLayoutVars>
          <dgm:bulletEnabled val="1"/>
        </dgm:presLayoutVars>
      </dgm:prSet>
      <dgm:spPr/>
    </dgm:pt>
    <dgm:pt modelId="{55820D4E-76F4-498A-8BFB-778953A3F8D3}" type="pres">
      <dgm:prSet presAssocID="{86322819-E5A7-4549-B9A5-BFDEA40CC951}" presName="spNode" presStyleCnt="0"/>
      <dgm:spPr/>
    </dgm:pt>
    <dgm:pt modelId="{1A97B1FA-F249-404F-9D19-E6EFA31B3919}" type="pres">
      <dgm:prSet presAssocID="{20C68CBC-AE03-4537-B0F3-B7DA52E2C4C6}" presName="sibTrans" presStyleLbl="sibTrans1D1" presStyleIdx="1" presStyleCnt="6"/>
      <dgm:spPr/>
    </dgm:pt>
    <dgm:pt modelId="{0466484C-6EF6-48C8-8A0F-A3C83FCF74BB}" type="pres">
      <dgm:prSet presAssocID="{CD0BE197-8832-4499-BEB6-9FCA73FED412}" presName="node" presStyleLbl="node1" presStyleIdx="2" presStyleCnt="6">
        <dgm:presLayoutVars>
          <dgm:bulletEnabled val="1"/>
        </dgm:presLayoutVars>
      </dgm:prSet>
      <dgm:spPr/>
    </dgm:pt>
    <dgm:pt modelId="{70D5A3E9-5D67-4763-9985-F91FF3DAFB56}" type="pres">
      <dgm:prSet presAssocID="{CD0BE197-8832-4499-BEB6-9FCA73FED412}" presName="spNode" presStyleCnt="0"/>
      <dgm:spPr/>
    </dgm:pt>
    <dgm:pt modelId="{6973D958-2157-42EB-8FBC-B40079345CF4}" type="pres">
      <dgm:prSet presAssocID="{1822C3EF-DAFC-4416-BA48-2392A524A955}" presName="sibTrans" presStyleLbl="sibTrans1D1" presStyleIdx="2" presStyleCnt="6"/>
      <dgm:spPr/>
    </dgm:pt>
    <dgm:pt modelId="{6BAAB430-C122-4ABF-99AE-8816C029E373}" type="pres">
      <dgm:prSet presAssocID="{315A434E-E741-449A-8625-1E3DF2282268}" presName="node" presStyleLbl="node1" presStyleIdx="3" presStyleCnt="6">
        <dgm:presLayoutVars>
          <dgm:bulletEnabled val="1"/>
        </dgm:presLayoutVars>
      </dgm:prSet>
      <dgm:spPr/>
    </dgm:pt>
    <dgm:pt modelId="{F3F1C67B-ADAE-4D6E-8AF1-F7C0AB99A098}" type="pres">
      <dgm:prSet presAssocID="{315A434E-E741-449A-8625-1E3DF2282268}" presName="spNode" presStyleCnt="0"/>
      <dgm:spPr/>
    </dgm:pt>
    <dgm:pt modelId="{AA23F6A3-267C-4F21-82D3-E880A8F2BBC8}" type="pres">
      <dgm:prSet presAssocID="{F9222AD3-6CC7-4B83-BB1B-59C4069DF169}" presName="sibTrans" presStyleLbl="sibTrans1D1" presStyleIdx="3" presStyleCnt="6"/>
      <dgm:spPr/>
    </dgm:pt>
    <dgm:pt modelId="{0CBB1038-84D9-48B5-8526-BC40F2DC2E8A}" type="pres">
      <dgm:prSet presAssocID="{61E6D5AD-530C-4AFA-ADD0-A12705D9313C}" presName="node" presStyleLbl="node1" presStyleIdx="4" presStyleCnt="6">
        <dgm:presLayoutVars>
          <dgm:bulletEnabled val="1"/>
        </dgm:presLayoutVars>
      </dgm:prSet>
      <dgm:spPr/>
    </dgm:pt>
    <dgm:pt modelId="{C9097575-07C6-4F5C-8C9C-B36C7DAFC95D}" type="pres">
      <dgm:prSet presAssocID="{61E6D5AD-530C-4AFA-ADD0-A12705D9313C}" presName="spNode" presStyleCnt="0"/>
      <dgm:spPr/>
    </dgm:pt>
    <dgm:pt modelId="{FA548768-0CC1-4BB4-A356-675F5D472D4B}" type="pres">
      <dgm:prSet presAssocID="{B39061F0-72DF-4439-AB77-8222320E3D1A}" presName="sibTrans" presStyleLbl="sibTrans1D1" presStyleIdx="4" presStyleCnt="6"/>
      <dgm:spPr/>
    </dgm:pt>
    <dgm:pt modelId="{BF305C7C-268F-426B-B52C-3D91E7A80AB2}" type="pres">
      <dgm:prSet presAssocID="{4A56F0F2-6DF4-43C0-82D1-63C71BE1B6D9}" presName="node" presStyleLbl="node1" presStyleIdx="5" presStyleCnt="6">
        <dgm:presLayoutVars>
          <dgm:bulletEnabled val="1"/>
        </dgm:presLayoutVars>
      </dgm:prSet>
      <dgm:spPr/>
    </dgm:pt>
    <dgm:pt modelId="{72CA6B97-FAB4-4E0B-8C7B-789464F45D16}" type="pres">
      <dgm:prSet presAssocID="{4A56F0F2-6DF4-43C0-82D1-63C71BE1B6D9}" presName="spNode" presStyleCnt="0"/>
      <dgm:spPr/>
    </dgm:pt>
    <dgm:pt modelId="{F75577B8-E440-4E7C-AEFC-2E796638AA6C}" type="pres">
      <dgm:prSet presAssocID="{DE89A0C8-1CEA-48BB-AA1E-B82F13E039CE}" presName="sibTrans" presStyleLbl="sibTrans1D1" presStyleIdx="5" presStyleCnt="6"/>
      <dgm:spPr/>
    </dgm:pt>
  </dgm:ptLst>
  <dgm:cxnLst>
    <dgm:cxn modelId="{51560317-4049-45A9-BAF5-A15092A032A3}" srcId="{CBCBD3F7-22F6-4141-A7B8-588C3FB3D2A3}" destId="{86322819-E5A7-4549-B9A5-BFDEA40CC951}" srcOrd="1" destOrd="0" parTransId="{D378C780-EA0D-4482-9263-8ACA5B4303EB}" sibTransId="{20C68CBC-AE03-4537-B0F3-B7DA52E2C4C6}"/>
    <dgm:cxn modelId="{ACF6D61B-D620-45F8-A0E4-ACC8D1ECB6CE}" type="presOf" srcId="{CD0BE197-8832-4499-BEB6-9FCA73FED412}" destId="{0466484C-6EF6-48C8-8A0F-A3C83FCF74BB}" srcOrd="0" destOrd="0" presId="urn:microsoft.com/office/officeart/2005/8/layout/cycle5"/>
    <dgm:cxn modelId="{C102081C-EE10-4B77-9B6C-7CB24F896008}" srcId="{CBCBD3F7-22F6-4141-A7B8-588C3FB3D2A3}" destId="{3D3E956F-C4A2-4F49-BAC8-2E49B7C9AD78}" srcOrd="0" destOrd="0" parTransId="{5B625736-FCD7-4243-908A-185DB87ED4F9}" sibTransId="{75CCB00B-F11A-4094-9A25-2BFDA71D3F3B}"/>
    <dgm:cxn modelId="{08C4812A-015B-4CFA-ACF7-07554991102C}" srcId="{CBCBD3F7-22F6-4141-A7B8-588C3FB3D2A3}" destId="{CD0BE197-8832-4499-BEB6-9FCA73FED412}" srcOrd="2" destOrd="0" parTransId="{9A4AA057-A8C2-4E17-8EB4-5BA9A820F059}" sibTransId="{1822C3EF-DAFC-4416-BA48-2392A524A955}"/>
    <dgm:cxn modelId="{791A9F2E-1752-4DB4-8A47-EACDE82D953D}" type="presOf" srcId="{F9222AD3-6CC7-4B83-BB1B-59C4069DF169}" destId="{AA23F6A3-267C-4F21-82D3-E880A8F2BBC8}" srcOrd="0" destOrd="0" presId="urn:microsoft.com/office/officeart/2005/8/layout/cycle5"/>
    <dgm:cxn modelId="{A497E934-72C5-4DBC-8F96-1E0D5ED5FD93}" type="presOf" srcId="{61E6D5AD-530C-4AFA-ADD0-A12705D9313C}" destId="{0CBB1038-84D9-48B5-8526-BC40F2DC2E8A}" srcOrd="0" destOrd="0" presId="urn:microsoft.com/office/officeart/2005/8/layout/cycle5"/>
    <dgm:cxn modelId="{2D78B03A-6806-4509-B0AB-0B1DD036B3BB}" type="presOf" srcId="{CBCBD3F7-22F6-4141-A7B8-588C3FB3D2A3}" destId="{AE9BBEB6-A9CF-4D47-8D59-1A968725719C}" srcOrd="0" destOrd="0" presId="urn:microsoft.com/office/officeart/2005/8/layout/cycle5"/>
    <dgm:cxn modelId="{C33D8B5E-A895-42B4-8D34-7BC415D0F461}" type="presOf" srcId="{1822C3EF-DAFC-4416-BA48-2392A524A955}" destId="{6973D958-2157-42EB-8FBC-B40079345CF4}" srcOrd="0" destOrd="0" presId="urn:microsoft.com/office/officeart/2005/8/layout/cycle5"/>
    <dgm:cxn modelId="{1F2BC15F-30E5-45F0-B295-2809910D0E04}" type="presOf" srcId="{86322819-E5A7-4549-B9A5-BFDEA40CC951}" destId="{C4FFD4A4-07CE-4B0E-B00D-921A8A506DA3}" srcOrd="0" destOrd="0" presId="urn:microsoft.com/office/officeart/2005/8/layout/cycle5"/>
    <dgm:cxn modelId="{9C14C341-0EB3-4439-B95C-28E766D63BCD}" type="presOf" srcId="{B39061F0-72DF-4439-AB77-8222320E3D1A}" destId="{FA548768-0CC1-4BB4-A356-675F5D472D4B}" srcOrd="0" destOrd="0" presId="urn:microsoft.com/office/officeart/2005/8/layout/cycle5"/>
    <dgm:cxn modelId="{2523A664-A05A-4F3A-B715-9E24FA6B244C}" type="presOf" srcId="{3D3E956F-C4A2-4F49-BAC8-2E49B7C9AD78}" destId="{CE973C5E-B053-43A7-86DB-E334B8AF9A04}" srcOrd="0" destOrd="0" presId="urn:microsoft.com/office/officeart/2005/8/layout/cycle5"/>
    <dgm:cxn modelId="{02AEEB64-0EAE-4C81-A860-4CF8EC16E084}" srcId="{CBCBD3F7-22F6-4141-A7B8-588C3FB3D2A3}" destId="{4A56F0F2-6DF4-43C0-82D1-63C71BE1B6D9}" srcOrd="5" destOrd="0" parTransId="{91AC7768-F84D-4A8B-A047-917680E99CA0}" sibTransId="{DE89A0C8-1CEA-48BB-AA1E-B82F13E039CE}"/>
    <dgm:cxn modelId="{863B7167-B5E2-4EFB-B225-D045394A9CC9}" type="presOf" srcId="{20C68CBC-AE03-4537-B0F3-B7DA52E2C4C6}" destId="{1A97B1FA-F249-404F-9D19-E6EFA31B3919}" srcOrd="0" destOrd="0" presId="urn:microsoft.com/office/officeart/2005/8/layout/cycle5"/>
    <dgm:cxn modelId="{07AA3A52-4970-4940-90B2-4BAF0AD73BD6}" srcId="{CBCBD3F7-22F6-4141-A7B8-588C3FB3D2A3}" destId="{61E6D5AD-530C-4AFA-ADD0-A12705D9313C}" srcOrd="4" destOrd="0" parTransId="{ECF1459E-C24D-43D2-96DC-8FF26D818BF0}" sibTransId="{B39061F0-72DF-4439-AB77-8222320E3D1A}"/>
    <dgm:cxn modelId="{F6619557-6022-4823-83FF-EF9049C290B9}" type="presOf" srcId="{DE89A0C8-1CEA-48BB-AA1E-B82F13E039CE}" destId="{F75577B8-E440-4E7C-AEFC-2E796638AA6C}" srcOrd="0" destOrd="0" presId="urn:microsoft.com/office/officeart/2005/8/layout/cycle5"/>
    <dgm:cxn modelId="{981D1B81-3FC8-45F9-A96F-4416B019FB27}" type="presOf" srcId="{315A434E-E741-449A-8625-1E3DF2282268}" destId="{6BAAB430-C122-4ABF-99AE-8816C029E373}" srcOrd="0" destOrd="0" presId="urn:microsoft.com/office/officeart/2005/8/layout/cycle5"/>
    <dgm:cxn modelId="{7EF43CC3-2798-463B-B0EA-DF2B9FC89B9D}" type="presOf" srcId="{75CCB00B-F11A-4094-9A25-2BFDA71D3F3B}" destId="{45BD6282-54EE-48B6-AB7D-BFCD53C26CFF}" srcOrd="0" destOrd="0" presId="urn:microsoft.com/office/officeart/2005/8/layout/cycle5"/>
    <dgm:cxn modelId="{21062CCD-8654-4F94-9EBA-271CB7D2D765}" srcId="{CBCBD3F7-22F6-4141-A7B8-588C3FB3D2A3}" destId="{315A434E-E741-449A-8625-1E3DF2282268}" srcOrd="3" destOrd="0" parTransId="{1413E198-5F88-49ED-BE46-EEF387EE62FC}" sibTransId="{F9222AD3-6CC7-4B83-BB1B-59C4069DF169}"/>
    <dgm:cxn modelId="{A4DEB3FE-BCBC-4DAB-9681-FC6001D92374}" type="presOf" srcId="{4A56F0F2-6DF4-43C0-82D1-63C71BE1B6D9}" destId="{BF305C7C-268F-426B-B52C-3D91E7A80AB2}" srcOrd="0" destOrd="0" presId="urn:microsoft.com/office/officeart/2005/8/layout/cycle5"/>
    <dgm:cxn modelId="{88EA1E6B-1CF2-4112-9121-BD6384F42B53}" type="presParOf" srcId="{AE9BBEB6-A9CF-4D47-8D59-1A968725719C}" destId="{CE973C5E-B053-43A7-86DB-E334B8AF9A04}" srcOrd="0" destOrd="0" presId="urn:microsoft.com/office/officeart/2005/8/layout/cycle5"/>
    <dgm:cxn modelId="{B01D9332-DAB1-4564-949B-235F50B646B5}" type="presParOf" srcId="{AE9BBEB6-A9CF-4D47-8D59-1A968725719C}" destId="{5EB31260-2D1F-46E5-BD22-C1111532AA5D}" srcOrd="1" destOrd="0" presId="urn:microsoft.com/office/officeart/2005/8/layout/cycle5"/>
    <dgm:cxn modelId="{31A333A7-D6F4-4DFB-A3AA-981465B52E2B}" type="presParOf" srcId="{AE9BBEB6-A9CF-4D47-8D59-1A968725719C}" destId="{45BD6282-54EE-48B6-AB7D-BFCD53C26CFF}" srcOrd="2" destOrd="0" presId="urn:microsoft.com/office/officeart/2005/8/layout/cycle5"/>
    <dgm:cxn modelId="{A59AAC2D-BB22-44D5-B1EF-78052C293F4B}" type="presParOf" srcId="{AE9BBEB6-A9CF-4D47-8D59-1A968725719C}" destId="{C4FFD4A4-07CE-4B0E-B00D-921A8A506DA3}" srcOrd="3" destOrd="0" presId="urn:microsoft.com/office/officeart/2005/8/layout/cycle5"/>
    <dgm:cxn modelId="{2D0567EB-13CF-4862-9034-B805483DAC69}" type="presParOf" srcId="{AE9BBEB6-A9CF-4D47-8D59-1A968725719C}" destId="{55820D4E-76F4-498A-8BFB-778953A3F8D3}" srcOrd="4" destOrd="0" presId="urn:microsoft.com/office/officeart/2005/8/layout/cycle5"/>
    <dgm:cxn modelId="{5E7DA4F0-48DD-4895-A6ED-311708B71227}" type="presParOf" srcId="{AE9BBEB6-A9CF-4D47-8D59-1A968725719C}" destId="{1A97B1FA-F249-404F-9D19-E6EFA31B3919}" srcOrd="5" destOrd="0" presId="urn:microsoft.com/office/officeart/2005/8/layout/cycle5"/>
    <dgm:cxn modelId="{0C393248-50B8-435D-A608-86A5B5F980DF}" type="presParOf" srcId="{AE9BBEB6-A9CF-4D47-8D59-1A968725719C}" destId="{0466484C-6EF6-48C8-8A0F-A3C83FCF74BB}" srcOrd="6" destOrd="0" presId="urn:microsoft.com/office/officeart/2005/8/layout/cycle5"/>
    <dgm:cxn modelId="{BAC228FC-E016-414B-A886-898BA0E63E24}" type="presParOf" srcId="{AE9BBEB6-A9CF-4D47-8D59-1A968725719C}" destId="{70D5A3E9-5D67-4763-9985-F91FF3DAFB56}" srcOrd="7" destOrd="0" presId="urn:microsoft.com/office/officeart/2005/8/layout/cycle5"/>
    <dgm:cxn modelId="{4FA61477-57E4-487B-85EE-6554A2F6606E}" type="presParOf" srcId="{AE9BBEB6-A9CF-4D47-8D59-1A968725719C}" destId="{6973D958-2157-42EB-8FBC-B40079345CF4}" srcOrd="8" destOrd="0" presId="urn:microsoft.com/office/officeart/2005/8/layout/cycle5"/>
    <dgm:cxn modelId="{72F4C048-178C-476D-8DFC-A07DF8FCF95B}" type="presParOf" srcId="{AE9BBEB6-A9CF-4D47-8D59-1A968725719C}" destId="{6BAAB430-C122-4ABF-99AE-8816C029E373}" srcOrd="9" destOrd="0" presId="urn:microsoft.com/office/officeart/2005/8/layout/cycle5"/>
    <dgm:cxn modelId="{508BAFC0-39D1-4C9C-B368-F265B0E85D8C}" type="presParOf" srcId="{AE9BBEB6-A9CF-4D47-8D59-1A968725719C}" destId="{F3F1C67B-ADAE-4D6E-8AF1-F7C0AB99A098}" srcOrd="10" destOrd="0" presId="urn:microsoft.com/office/officeart/2005/8/layout/cycle5"/>
    <dgm:cxn modelId="{5EEC5D85-7329-4142-A1B1-874FB8B04E36}" type="presParOf" srcId="{AE9BBEB6-A9CF-4D47-8D59-1A968725719C}" destId="{AA23F6A3-267C-4F21-82D3-E880A8F2BBC8}" srcOrd="11" destOrd="0" presId="urn:microsoft.com/office/officeart/2005/8/layout/cycle5"/>
    <dgm:cxn modelId="{C4B5F6E5-CEE8-4A5C-92A6-1E6E3B4B71D1}" type="presParOf" srcId="{AE9BBEB6-A9CF-4D47-8D59-1A968725719C}" destId="{0CBB1038-84D9-48B5-8526-BC40F2DC2E8A}" srcOrd="12" destOrd="0" presId="urn:microsoft.com/office/officeart/2005/8/layout/cycle5"/>
    <dgm:cxn modelId="{7E878196-4050-418C-8126-31F11091904F}" type="presParOf" srcId="{AE9BBEB6-A9CF-4D47-8D59-1A968725719C}" destId="{C9097575-07C6-4F5C-8C9C-B36C7DAFC95D}" srcOrd="13" destOrd="0" presId="urn:microsoft.com/office/officeart/2005/8/layout/cycle5"/>
    <dgm:cxn modelId="{D92CEE60-E72E-41FE-BDBA-F2E0C272421F}" type="presParOf" srcId="{AE9BBEB6-A9CF-4D47-8D59-1A968725719C}" destId="{FA548768-0CC1-4BB4-A356-675F5D472D4B}" srcOrd="14" destOrd="0" presId="urn:microsoft.com/office/officeart/2005/8/layout/cycle5"/>
    <dgm:cxn modelId="{688F1121-96DE-4293-8E62-D26F017E7A50}" type="presParOf" srcId="{AE9BBEB6-A9CF-4D47-8D59-1A968725719C}" destId="{BF305C7C-268F-426B-B52C-3D91E7A80AB2}" srcOrd="15" destOrd="0" presId="urn:microsoft.com/office/officeart/2005/8/layout/cycle5"/>
    <dgm:cxn modelId="{3509476B-F8DF-48EC-B228-34C855779703}" type="presParOf" srcId="{AE9BBEB6-A9CF-4D47-8D59-1A968725719C}" destId="{72CA6B97-FAB4-4E0B-8C7B-789464F45D16}" srcOrd="16" destOrd="0" presId="urn:microsoft.com/office/officeart/2005/8/layout/cycle5"/>
    <dgm:cxn modelId="{F22B8D8C-E604-4BCF-B13C-F703D0F44A59}" type="presParOf" srcId="{AE9BBEB6-A9CF-4D47-8D59-1A968725719C}" destId="{F75577B8-E440-4E7C-AEFC-2E796638AA6C}" srcOrd="17"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973C5E-B053-43A7-86DB-E334B8AF9A04}">
      <dsp:nvSpPr>
        <dsp:cNvPr id="0" name=""/>
        <dsp:cNvSpPr/>
      </dsp:nvSpPr>
      <dsp:spPr>
        <a:xfrm>
          <a:off x="3486272" y="1351"/>
          <a:ext cx="1264993" cy="8222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Curriculum</a:t>
          </a:r>
        </a:p>
      </dsp:txBody>
      <dsp:txXfrm>
        <a:off x="3526411" y="41490"/>
        <a:ext cx="1184715" cy="741967"/>
      </dsp:txXfrm>
    </dsp:sp>
    <dsp:sp modelId="{45BD6282-54EE-48B6-AB7D-BFCD53C26CFF}">
      <dsp:nvSpPr>
        <dsp:cNvPr id="0" name=""/>
        <dsp:cNvSpPr/>
      </dsp:nvSpPr>
      <dsp:spPr>
        <a:xfrm>
          <a:off x="2183330" y="412474"/>
          <a:ext cx="3870876" cy="3870876"/>
        </a:xfrm>
        <a:custGeom>
          <a:avLst/>
          <a:gdLst/>
          <a:ahLst/>
          <a:cxnLst/>
          <a:rect l="0" t="0" r="0" b="0"/>
          <a:pathLst>
            <a:path>
              <a:moveTo>
                <a:pt x="2726700" y="169135"/>
              </a:moveTo>
              <a:arcTo wR="1935438" hR="1935438" stAng="17647875" swAng="92279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4FFD4A4-07CE-4B0E-B00D-921A8A506DA3}">
      <dsp:nvSpPr>
        <dsp:cNvPr id="0" name=""/>
        <dsp:cNvSpPr/>
      </dsp:nvSpPr>
      <dsp:spPr>
        <a:xfrm>
          <a:off x="5162411" y="969070"/>
          <a:ext cx="1264993" cy="8222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Policies</a:t>
          </a:r>
        </a:p>
      </dsp:txBody>
      <dsp:txXfrm>
        <a:off x="5202550" y="1009209"/>
        <a:ext cx="1184715" cy="741967"/>
      </dsp:txXfrm>
    </dsp:sp>
    <dsp:sp modelId="{1A97B1FA-F249-404F-9D19-E6EFA31B3919}">
      <dsp:nvSpPr>
        <dsp:cNvPr id="0" name=""/>
        <dsp:cNvSpPr/>
      </dsp:nvSpPr>
      <dsp:spPr>
        <a:xfrm>
          <a:off x="2183330" y="412474"/>
          <a:ext cx="3870876" cy="3870876"/>
        </a:xfrm>
        <a:custGeom>
          <a:avLst/>
          <a:gdLst/>
          <a:ahLst/>
          <a:cxnLst/>
          <a:rect l="0" t="0" r="0" b="0"/>
          <a:pathLst>
            <a:path>
              <a:moveTo>
                <a:pt x="3840750" y="1595283"/>
              </a:moveTo>
              <a:arcTo wR="1935438" hR="1935438" stAng="20992660" swAng="1214681"/>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466484C-6EF6-48C8-8A0F-A3C83FCF74BB}">
      <dsp:nvSpPr>
        <dsp:cNvPr id="0" name=""/>
        <dsp:cNvSpPr/>
      </dsp:nvSpPr>
      <dsp:spPr>
        <a:xfrm>
          <a:off x="5162411" y="2904508"/>
          <a:ext cx="1264993" cy="8222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Product Integration</a:t>
          </a:r>
        </a:p>
      </dsp:txBody>
      <dsp:txXfrm>
        <a:off x="5202550" y="2944647"/>
        <a:ext cx="1184715" cy="741967"/>
      </dsp:txXfrm>
    </dsp:sp>
    <dsp:sp modelId="{6973D958-2157-42EB-8FBC-B40079345CF4}">
      <dsp:nvSpPr>
        <dsp:cNvPr id="0" name=""/>
        <dsp:cNvSpPr/>
      </dsp:nvSpPr>
      <dsp:spPr>
        <a:xfrm>
          <a:off x="2183330" y="412474"/>
          <a:ext cx="3870876" cy="3870876"/>
        </a:xfrm>
        <a:custGeom>
          <a:avLst/>
          <a:gdLst/>
          <a:ahLst/>
          <a:cxnLst/>
          <a:rect l="0" t="0" r="0" b="0"/>
          <a:pathLst>
            <a:path>
              <a:moveTo>
                <a:pt x="3166821" y="3428628"/>
              </a:moveTo>
              <a:arcTo wR="1935438" hR="1935438" stAng="3029326" swAng="92279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BAAB430-C122-4ABF-99AE-8816C029E373}">
      <dsp:nvSpPr>
        <dsp:cNvPr id="0" name=""/>
        <dsp:cNvSpPr/>
      </dsp:nvSpPr>
      <dsp:spPr>
        <a:xfrm>
          <a:off x="3486272" y="3872227"/>
          <a:ext cx="1264993" cy="8222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Student Preparation</a:t>
          </a:r>
        </a:p>
      </dsp:txBody>
      <dsp:txXfrm>
        <a:off x="3526411" y="3912366"/>
        <a:ext cx="1184715" cy="741967"/>
      </dsp:txXfrm>
    </dsp:sp>
    <dsp:sp modelId="{AA23F6A3-267C-4F21-82D3-E880A8F2BBC8}">
      <dsp:nvSpPr>
        <dsp:cNvPr id="0" name=""/>
        <dsp:cNvSpPr/>
      </dsp:nvSpPr>
      <dsp:spPr>
        <a:xfrm>
          <a:off x="2183330" y="412474"/>
          <a:ext cx="3870876" cy="3870876"/>
        </a:xfrm>
        <a:custGeom>
          <a:avLst/>
          <a:gdLst/>
          <a:ahLst/>
          <a:cxnLst/>
          <a:rect l="0" t="0" r="0" b="0"/>
          <a:pathLst>
            <a:path>
              <a:moveTo>
                <a:pt x="1144176" y="3701740"/>
              </a:moveTo>
              <a:arcTo wR="1935438" hR="1935438" stAng="6847875" swAng="92279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CBB1038-84D9-48B5-8526-BC40F2DC2E8A}">
      <dsp:nvSpPr>
        <dsp:cNvPr id="0" name=""/>
        <dsp:cNvSpPr/>
      </dsp:nvSpPr>
      <dsp:spPr>
        <a:xfrm>
          <a:off x="1810133" y="2904508"/>
          <a:ext cx="1264993" cy="8222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Remediation </a:t>
          </a:r>
        </a:p>
      </dsp:txBody>
      <dsp:txXfrm>
        <a:off x="1850272" y="2944647"/>
        <a:ext cx="1184715" cy="741967"/>
      </dsp:txXfrm>
    </dsp:sp>
    <dsp:sp modelId="{FA548768-0CC1-4BB4-A356-675F5D472D4B}">
      <dsp:nvSpPr>
        <dsp:cNvPr id="0" name=""/>
        <dsp:cNvSpPr/>
      </dsp:nvSpPr>
      <dsp:spPr>
        <a:xfrm>
          <a:off x="2183330" y="412474"/>
          <a:ext cx="3870876" cy="3870876"/>
        </a:xfrm>
        <a:custGeom>
          <a:avLst/>
          <a:gdLst/>
          <a:ahLst/>
          <a:cxnLst/>
          <a:rect l="0" t="0" r="0" b="0"/>
          <a:pathLst>
            <a:path>
              <a:moveTo>
                <a:pt x="30125" y="2275592"/>
              </a:moveTo>
              <a:arcTo wR="1935438" hR="1935438" stAng="10192660" swAng="1214681"/>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F305C7C-268F-426B-B52C-3D91E7A80AB2}">
      <dsp:nvSpPr>
        <dsp:cNvPr id="0" name=""/>
        <dsp:cNvSpPr/>
      </dsp:nvSpPr>
      <dsp:spPr>
        <a:xfrm>
          <a:off x="1810133" y="969070"/>
          <a:ext cx="1264993" cy="8222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Data Analysis</a:t>
          </a:r>
        </a:p>
      </dsp:txBody>
      <dsp:txXfrm>
        <a:off x="1850272" y="1009209"/>
        <a:ext cx="1184715" cy="741967"/>
      </dsp:txXfrm>
    </dsp:sp>
    <dsp:sp modelId="{F75577B8-E440-4E7C-AEFC-2E796638AA6C}">
      <dsp:nvSpPr>
        <dsp:cNvPr id="0" name=""/>
        <dsp:cNvSpPr/>
      </dsp:nvSpPr>
      <dsp:spPr>
        <a:xfrm>
          <a:off x="2183330" y="412474"/>
          <a:ext cx="3870876" cy="3870876"/>
        </a:xfrm>
        <a:custGeom>
          <a:avLst/>
          <a:gdLst/>
          <a:ahLst/>
          <a:cxnLst/>
          <a:rect l="0" t="0" r="0" b="0"/>
          <a:pathLst>
            <a:path>
              <a:moveTo>
                <a:pt x="704055" y="442247"/>
              </a:moveTo>
              <a:arcTo wR="1935438" hR="1935438" stAng="13829326" swAng="92279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sz="quarter" idx="1"/>
          </p:nvPr>
        </p:nvSpPr>
        <p:spPr>
          <a:xfrm>
            <a:off x="3979930" y="0"/>
            <a:ext cx="3044719" cy="465614"/>
          </a:xfrm>
          <a:prstGeom prst="rect">
            <a:avLst/>
          </a:prstGeom>
        </p:spPr>
        <p:txBody>
          <a:bodyPr vert="horz" lIns="93360" tIns="46680" rIns="93360" bIns="46680" rtlCol="0"/>
          <a:lstStyle>
            <a:lvl1pPr algn="r">
              <a:defRPr sz="1200"/>
            </a:lvl1pPr>
          </a:lstStyle>
          <a:p>
            <a:fld id="{68AC062A-15B0-4675-890F-6697AB03AC40}" type="datetimeFigureOut">
              <a:rPr lang="en-US" smtClean="0"/>
              <a:t>5/6/2020</a:t>
            </a:fld>
            <a:endParaRPr lang="en-US"/>
          </a:p>
        </p:txBody>
      </p:sp>
      <p:sp>
        <p:nvSpPr>
          <p:cNvPr id="4" name="Footer Placeholder 3"/>
          <p:cNvSpPr>
            <a:spLocks noGrp="1"/>
          </p:cNvSpPr>
          <p:nvPr>
            <p:ph type="ftr" sz="quarter" idx="2"/>
          </p:nvPr>
        </p:nvSpPr>
        <p:spPr>
          <a:xfrm>
            <a:off x="0" y="8845045"/>
            <a:ext cx="3044719" cy="465614"/>
          </a:xfrm>
          <a:prstGeom prst="rect">
            <a:avLst/>
          </a:prstGeom>
        </p:spPr>
        <p:txBody>
          <a:bodyPr vert="horz" lIns="93360" tIns="46680" rIns="93360" bIns="46680" rtlCol="0" anchor="b"/>
          <a:lstStyle>
            <a:lvl1pPr algn="l">
              <a:defRPr sz="1200"/>
            </a:lvl1pPr>
          </a:lstStyle>
          <a:p>
            <a:endParaRPr lang="en-US"/>
          </a:p>
        </p:txBody>
      </p:sp>
      <p:sp>
        <p:nvSpPr>
          <p:cNvPr id="5" name="Slide Number Placeholder 4"/>
          <p:cNvSpPr>
            <a:spLocks noGrp="1"/>
          </p:cNvSpPr>
          <p:nvPr>
            <p:ph type="sldNum" sz="quarter" idx="3"/>
          </p:nvPr>
        </p:nvSpPr>
        <p:spPr>
          <a:xfrm>
            <a:off x="3979930" y="8845045"/>
            <a:ext cx="3044719" cy="465614"/>
          </a:xfrm>
          <a:prstGeom prst="rect">
            <a:avLst/>
          </a:prstGeom>
        </p:spPr>
        <p:txBody>
          <a:bodyPr vert="horz" lIns="93360" tIns="46680" rIns="93360" bIns="46680" rtlCol="0" anchor="b"/>
          <a:lstStyle>
            <a:lvl1pPr algn="r">
              <a:defRPr sz="1200"/>
            </a:lvl1pPr>
          </a:lstStyle>
          <a:p>
            <a:fld id="{E829B7B0-7198-49DF-B100-74936CEE6A65}" type="slidenum">
              <a:rPr lang="en-US" smtClean="0"/>
              <a:t>‹#›</a:t>
            </a:fld>
            <a:endParaRPr lang="en-US"/>
          </a:p>
        </p:txBody>
      </p:sp>
    </p:spTree>
    <p:extLst>
      <p:ext uri="{BB962C8B-B14F-4D97-AF65-F5344CB8AC3E}">
        <p14:creationId xmlns:p14="http://schemas.microsoft.com/office/powerpoint/2010/main" val="21251959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idx="1"/>
          </p:nvPr>
        </p:nvSpPr>
        <p:spPr>
          <a:xfrm>
            <a:off x="3979930" y="0"/>
            <a:ext cx="3044719" cy="465614"/>
          </a:xfrm>
          <a:prstGeom prst="rect">
            <a:avLst/>
          </a:prstGeom>
        </p:spPr>
        <p:txBody>
          <a:bodyPr vert="horz" lIns="93360" tIns="46680" rIns="93360" bIns="46680" rtlCol="0"/>
          <a:lstStyle>
            <a:lvl1pPr algn="r">
              <a:defRPr sz="1200"/>
            </a:lvl1pPr>
          </a:lstStyle>
          <a:p>
            <a:fld id="{B462C4D8-9915-4D61-8235-423F9B7E9451}" type="datetimeFigureOut">
              <a:rPr lang="en-US" smtClean="0"/>
              <a:pPr/>
              <a:t>5/6/2020</a:t>
            </a:fld>
            <a:endParaRPr lang="en-US"/>
          </a:p>
        </p:txBody>
      </p:sp>
      <p:sp>
        <p:nvSpPr>
          <p:cNvPr id="4" name="Slide Image Placeholder 3"/>
          <p:cNvSpPr>
            <a:spLocks noGrp="1" noRot="1" noChangeAspect="1"/>
          </p:cNvSpPr>
          <p:nvPr>
            <p:ph type="sldImg" idx="2"/>
          </p:nvPr>
        </p:nvSpPr>
        <p:spPr>
          <a:xfrm>
            <a:off x="1184275" y="698500"/>
            <a:ext cx="4657725" cy="3492500"/>
          </a:xfrm>
          <a:prstGeom prst="rect">
            <a:avLst/>
          </a:prstGeom>
          <a:noFill/>
          <a:ln w="12700">
            <a:solidFill>
              <a:prstClr val="black"/>
            </a:solidFill>
          </a:ln>
        </p:spPr>
        <p:txBody>
          <a:bodyPr vert="horz" lIns="93360" tIns="46680" rIns="93360" bIns="46680" rtlCol="0" anchor="ctr"/>
          <a:lstStyle/>
          <a:p>
            <a:endParaRPr lang="en-US"/>
          </a:p>
        </p:txBody>
      </p:sp>
      <p:sp>
        <p:nvSpPr>
          <p:cNvPr id="5" name="Notes Placeholder 4"/>
          <p:cNvSpPr>
            <a:spLocks noGrp="1"/>
          </p:cNvSpPr>
          <p:nvPr>
            <p:ph type="body" sz="quarter" idx="3"/>
          </p:nvPr>
        </p:nvSpPr>
        <p:spPr>
          <a:xfrm>
            <a:off x="702628" y="4423331"/>
            <a:ext cx="5621020" cy="4190524"/>
          </a:xfrm>
          <a:prstGeom prst="rect">
            <a:avLst/>
          </a:prstGeom>
        </p:spPr>
        <p:txBody>
          <a:bodyPr vert="horz" lIns="93360" tIns="46680" rIns="93360" bIns="466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5"/>
            <a:ext cx="3044719" cy="465614"/>
          </a:xfrm>
          <a:prstGeom prst="rect">
            <a:avLst/>
          </a:prstGeom>
        </p:spPr>
        <p:txBody>
          <a:bodyPr vert="horz" lIns="93360" tIns="46680" rIns="93360" bIns="46680" rtlCol="0" anchor="b"/>
          <a:lstStyle>
            <a:lvl1pPr algn="l">
              <a:defRPr sz="1200"/>
            </a:lvl1pPr>
          </a:lstStyle>
          <a:p>
            <a:endParaRPr lang="en-US"/>
          </a:p>
        </p:txBody>
      </p:sp>
      <p:sp>
        <p:nvSpPr>
          <p:cNvPr id="7" name="Slide Number Placeholder 6"/>
          <p:cNvSpPr>
            <a:spLocks noGrp="1"/>
          </p:cNvSpPr>
          <p:nvPr>
            <p:ph type="sldNum" sz="quarter" idx="5"/>
          </p:nvPr>
        </p:nvSpPr>
        <p:spPr>
          <a:xfrm>
            <a:off x="3979930" y="8845045"/>
            <a:ext cx="3044719" cy="465614"/>
          </a:xfrm>
          <a:prstGeom prst="rect">
            <a:avLst/>
          </a:prstGeom>
        </p:spPr>
        <p:txBody>
          <a:bodyPr vert="horz" lIns="93360" tIns="46680" rIns="93360" bIns="46680" rtlCol="0" anchor="b"/>
          <a:lstStyle>
            <a:lvl1pPr algn="r">
              <a:defRPr sz="1200"/>
            </a:lvl1pPr>
          </a:lstStyle>
          <a:p>
            <a:fld id="{3C8F22BA-68A8-4CCC-9817-43DC0BF1C069}" type="slidenum">
              <a:rPr lang="en-US" smtClean="0"/>
              <a:pPr/>
              <a:t>‹#›</a:t>
            </a:fld>
            <a:endParaRPr lang="en-US"/>
          </a:p>
        </p:txBody>
      </p:sp>
    </p:spTree>
    <p:extLst>
      <p:ext uri="{BB962C8B-B14F-4D97-AF65-F5344CB8AC3E}">
        <p14:creationId xmlns:p14="http://schemas.microsoft.com/office/powerpoint/2010/main" val="1110412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8F22BA-68A8-4CCC-9817-43DC0BF1C069}" type="slidenum">
              <a:rPr lang="en-US" smtClean="0"/>
              <a:pPr/>
              <a:t>1</a:t>
            </a:fld>
            <a:endParaRPr lang="en-US" dirty="0"/>
          </a:p>
        </p:txBody>
      </p:sp>
    </p:spTree>
    <p:extLst>
      <p:ext uri="{BB962C8B-B14F-4D97-AF65-F5344CB8AC3E}">
        <p14:creationId xmlns:p14="http://schemas.microsoft.com/office/powerpoint/2010/main" val="2517109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data should be reviewed, what details of the data should be analyzed,</a:t>
            </a:r>
            <a:r>
              <a:rPr lang="en-US" baseline="0" dirty="0"/>
              <a:t> who is responsible for analysis of the data and what action should they take and finally what should be communicated by whom and to whom and how should that information be documented. Finally documentation should be evaluated and any correction and re-evaluation should be identified and documented.</a:t>
            </a:r>
            <a:endParaRPr lang="en-US" dirty="0"/>
          </a:p>
        </p:txBody>
      </p:sp>
      <p:sp>
        <p:nvSpPr>
          <p:cNvPr id="4" name="Slide Number Placeholder 3"/>
          <p:cNvSpPr>
            <a:spLocks noGrp="1"/>
          </p:cNvSpPr>
          <p:nvPr>
            <p:ph type="sldNum" sz="quarter" idx="10"/>
          </p:nvPr>
        </p:nvSpPr>
        <p:spPr/>
        <p:txBody>
          <a:bodyPr/>
          <a:lstStyle/>
          <a:p>
            <a:fld id="{3C8F22BA-68A8-4CCC-9817-43DC0BF1C069}" type="slidenum">
              <a:rPr lang="en-US" smtClean="0"/>
              <a:pPr/>
              <a:t>15</a:t>
            </a:fld>
            <a:endParaRPr lang="en-US"/>
          </a:p>
        </p:txBody>
      </p:sp>
    </p:spTree>
    <p:extLst>
      <p:ext uri="{BB962C8B-B14F-4D97-AF65-F5344CB8AC3E}">
        <p14:creationId xmlns:p14="http://schemas.microsoft.com/office/powerpoint/2010/main" val="4229102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 have found that schools that have succeeded in improving NCLEX pass rates while using HESI products have focused on some key themes in making their programs more successful. Using the data obtained from the HESI proctored exams is an objective way to identify consistent areas of weakness. </a:t>
            </a:r>
            <a:endParaRPr lang="en-US" dirty="0"/>
          </a:p>
        </p:txBody>
      </p:sp>
      <p:sp>
        <p:nvSpPr>
          <p:cNvPr id="4" name="Slide Number Placeholder 3"/>
          <p:cNvSpPr>
            <a:spLocks noGrp="1"/>
          </p:cNvSpPr>
          <p:nvPr>
            <p:ph type="sldNum" sz="quarter" idx="10"/>
          </p:nvPr>
        </p:nvSpPr>
        <p:spPr/>
        <p:txBody>
          <a:bodyPr/>
          <a:lstStyle/>
          <a:p>
            <a:fld id="{3C8F22BA-68A8-4CCC-9817-43DC0BF1C069}" type="slidenum">
              <a:rPr lang="en-US" smtClean="0"/>
              <a:pPr/>
              <a:t>2</a:t>
            </a:fld>
            <a:endParaRPr lang="en-US" dirty="0"/>
          </a:p>
        </p:txBody>
      </p:sp>
    </p:spTree>
    <p:extLst>
      <p:ext uri="{BB962C8B-B14F-4D97-AF65-F5344CB8AC3E}">
        <p14:creationId xmlns:p14="http://schemas.microsoft.com/office/powerpoint/2010/main" val="4188614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 on Data Analysis</a:t>
            </a:r>
          </a:p>
        </p:txBody>
      </p:sp>
      <p:sp>
        <p:nvSpPr>
          <p:cNvPr id="4" name="Slide Number Placeholder 3"/>
          <p:cNvSpPr>
            <a:spLocks noGrp="1"/>
          </p:cNvSpPr>
          <p:nvPr>
            <p:ph type="sldNum" sz="quarter" idx="10"/>
          </p:nvPr>
        </p:nvSpPr>
        <p:spPr/>
        <p:txBody>
          <a:bodyPr/>
          <a:lstStyle/>
          <a:p>
            <a:fld id="{3C8F22BA-68A8-4CCC-9817-43DC0BF1C069}" type="slidenum">
              <a:rPr lang="en-US" smtClean="0"/>
              <a:pPr/>
              <a:t>3</a:t>
            </a:fld>
            <a:endParaRPr lang="en-US"/>
          </a:p>
        </p:txBody>
      </p:sp>
    </p:spTree>
    <p:extLst>
      <p:ext uri="{BB962C8B-B14F-4D97-AF65-F5344CB8AC3E}">
        <p14:creationId xmlns:p14="http://schemas.microsoft.com/office/powerpoint/2010/main" val="3356062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exam students take in their courses and every test they take to prepare for the NCLEX should be viewed as an opportunity to collect data on their performances. (http://blog.examsoft.com/how-using-data-can-improve-nclex-pass-rates/) </a:t>
            </a:r>
          </a:p>
        </p:txBody>
      </p:sp>
      <p:sp>
        <p:nvSpPr>
          <p:cNvPr id="4" name="Slide Number Placeholder 3"/>
          <p:cNvSpPr>
            <a:spLocks noGrp="1"/>
          </p:cNvSpPr>
          <p:nvPr>
            <p:ph type="sldNum" sz="quarter" idx="10"/>
          </p:nvPr>
        </p:nvSpPr>
        <p:spPr/>
        <p:txBody>
          <a:bodyPr/>
          <a:lstStyle/>
          <a:p>
            <a:fld id="{3C8F22BA-68A8-4CCC-9817-43DC0BF1C069}" type="slidenum">
              <a:rPr lang="en-US" smtClean="0"/>
              <a:pPr/>
              <a:t>4</a:t>
            </a:fld>
            <a:endParaRPr lang="en-US"/>
          </a:p>
        </p:txBody>
      </p:sp>
    </p:spTree>
    <p:extLst>
      <p:ext uri="{BB962C8B-B14F-4D97-AF65-F5344CB8AC3E}">
        <p14:creationId xmlns:p14="http://schemas.microsoft.com/office/powerpoint/2010/main" val="4277186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answer the question when should you begin to collect data – it is clearly with the first quiz, teacher made exam, homework assignment, case</a:t>
            </a:r>
            <a:r>
              <a:rPr lang="en-US" baseline="0" dirty="0"/>
              <a:t> study, etc.</a:t>
            </a:r>
          </a:p>
          <a:p>
            <a:endParaRPr lang="en-US" dirty="0"/>
          </a:p>
        </p:txBody>
      </p:sp>
      <p:sp>
        <p:nvSpPr>
          <p:cNvPr id="4" name="Slide Number Placeholder 3"/>
          <p:cNvSpPr>
            <a:spLocks noGrp="1"/>
          </p:cNvSpPr>
          <p:nvPr>
            <p:ph type="sldNum" sz="quarter" idx="10"/>
          </p:nvPr>
        </p:nvSpPr>
        <p:spPr/>
        <p:txBody>
          <a:bodyPr/>
          <a:lstStyle/>
          <a:p>
            <a:fld id="{0F2D096D-19CA-4007-A348-AF9BECD258B0}" type="slidenum">
              <a:rPr lang="en-US" smtClean="0"/>
              <a:t>5</a:t>
            </a:fld>
            <a:endParaRPr lang="en-US"/>
          </a:p>
        </p:txBody>
      </p:sp>
    </p:spTree>
    <p:extLst>
      <p:ext uri="{BB962C8B-B14F-4D97-AF65-F5344CB8AC3E}">
        <p14:creationId xmlns:p14="http://schemas.microsoft.com/office/powerpoint/2010/main" val="652695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details of the report should be reviewed - Looking at Cohort Data gives you understanding on only one point in time. Keep in mind that there can be many</a:t>
            </a:r>
            <a:r>
              <a:rPr lang="en-US" baseline="0" dirty="0"/>
              <a:t> variables that can affect that data, i.e. the cohort’s demographic makeup, academic ability, cognitive and behavioral factors.</a:t>
            </a:r>
            <a:endParaRPr lang="en-US" dirty="0"/>
          </a:p>
        </p:txBody>
      </p:sp>
      <p:sp>
        <p:nvSpPr>
          <p:cNvPr id="4" name="Slide Number Placeholder 3"/>
          <p:cNvSpPr>
            <a:spLocks noGrp="1"/>
          </p:cNvSpPr>
          <p:nvPr>
            <p:ph type="sldNum" sz="quarter" idx="10"/>
          </p:nvPr>
        </p:nvSpPr>
        <p:spPr/>
        <p:txBody>
          <a:bodyPr/>
          <a:lstStyle/>
          <a:p>
            <a:fld id="{0F2D096D-19CA-4007-A348-AF9BECD258B0}" type="slidenum">
              <a:rPr lang="en-US" smtClean="0"/>
              <a:t>7</a:t>
            </a:fld>
            <a:endParaRPr lang="en-US"/>
          </a:p>
        </p:txBody>
      </p:sp>
    </p:spTree>
    <p:extLst>
      <p:ext uri="{BB962C8B-B14F-4D97-AF65-F5344CB8AC3E}">
        <p14:creationId xmlns:p14="http://schemas.microsoft.com/office/powerpoint/2010/main" val="652695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reviewing this data is important. Items to review:</a:t>
            </a:r>
          </a:p>
          <a:p>
            <a:endParaRPr lang="en-US" dirty="0"/>
          </a:p>
          <a:p>
            <a:r>
              <a:rPr lang="en-US" dirty="0"/>
              <a:t>Performance Level – Does the individual student score Correlate with students’ performance</a:t>
            </a:r>
            <a:r>
              <a:rPr lang="en-US" baseline="0" dirty="0"/>
              <a:t> - </a:t>
            </a:r>
            <a:r>
              <a:rPr lang="en-US" dirty="0"/>
              <a:t>are my students who do well are they doing well on the proctored exam and are my students who are not doing well not doing well on the proctored exam? – Do I have the traditional bell curve? </a:t>
            </a:r>
          </a:p>
          <a:p>
            <a:endParaRPr lang="en-US" dirty="0"/>
          </a:p>
          <a:p>
            <a:r>
              <a:rPr lang="en-US" dirty="0"/>
              <a:t>Item Detail – What did the test actually cover –</a:t>
            </a:r>
            <a:r>
              <a:rPr lang="en-US" baseline="0" dirty="0"/>
              <a:t> Identifying the Specialty Area and Topic for each question asked</a:t>
            </a:r>
          </a:p>
          <a:p>
            <a:endParaRPr lang="en-US" baseline="0" dirty="0"/>
          </a:p>
          <a:p>
            <a:r>
              <a:rPr lang="en-US" baseline="0" dirty="0"/>
              <a:t>Scores – Cohort vs. National – On what questions is my cohort score greater than 10% less than the National Score</a:t>
            </a:r>
            <a:endParaRPr lang="en-US" dirty="0"/>
          </a:p>
        </p:txBody>
      </p:sp>
      <p:sp>
        <p:nvSpPr>
          <p:cNvPr id="4" name="Slide Number Placeholder 3"/>
          <p:cNvSpPr>
            <a:spLocks noGrp="1"/>
          </p:cNvSpPr>
          <p:nvPr>
            <p:ph type="sldNum" sz="quarter" idx="10"/>
          </p:nvPr>
        </p:nvSpPr>
        <p:spPr/>
        <p:txBody>
          <a:bodyPr/>
          <a:lstStyle/>
          <a:p>
            <a:fld id="{3C8F22BA-68A8-4CCC-9817-43DC0BF1C069}" type="slidenum">
              <a:rPr lang="en-US" smtClean="0"/>
              <a:pPr/>
              <a:t>8</a:t>
            </a:fld>
            <a:endParaRPr lang="en-US"/>
          </a:p>
        </p:txBody>
      </p:sp>
    </p:spTree>
    <p:extLst>
      <p:ext uri="{BB962C8B-B14F-4D97-AF65-F5344CB8AC3E}">
        <p14:creationId xmlns:p14="http://schemas.microsoft.com/office/powerpoint/2010/main" val="3235797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Trending Cohort Data allows you to see the ongoing patterns where the</a:t>
            </a:r>
            <a:r>
              <a:rPr lang="en-US" baseline="0" dirty="0"/>
              <a:t> weaknesses and strengths can be easily identified.</a:t>
            </a:r>
            <a:endParaRPr lang="en-US" dirty="0"/>
          </a:p>
        </p:txBody>
      </p:sp>
      <p:sp>
        <p:nvSpPr>
          <p:cNvPr id="4" name="Slide Number Placeholder 3"/>
          <p:cNvSpPr>
            <a:spLocks noGrp="1"/>
          </p:cNvSpPr>
          <p:nvPr>
            <p:ph type="sldNum" sz="quarter" idx="10"/>
          </p:nvPr>
        </p:nvSpPr>
        <p:spPr/>
        <p:txBody>
          <a:bodyPr/>
          <a:lstStyle/>
          <a:p>
            <a:fld id="{0F2D096D-19CA-4007-A348-AF9BECD258B0}" type="slidenum">
              <a:rPr lang="en-US" smtClean="0"/>
              <a:t>10</a:t>
            </a:fld>
            <a:endParaRPr lang="en-US"/>
          </a:p>
        </p:txBody>
      </p:sp>
    </p:spTree>
    <p:extLst>
      <p:ext uri="{BB962C8B-B14F-4D97-AF65-F5344CB8AC3E}">
        <p14:creationId xmlns:p14="http://schemas.microsoft.com/office/powerpoint/2010/main" val="652695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Identifying consistent areas of weakness will allow</a:t>
            </a:r>
            <a:r>
              <a:rPr lang="en-US" baseline="0" dirty="0"/>
              <a:t> instructors to know the areas of concern and will give instructors the opportunity to determine if there are curriculum changes that are needed.</a:t>
            </a:r>
            <a:endParaRPr lang="en-US" dirty="0"/>
          </a:p>
        </p:txBody>
      </p:sp>
      <p:sp>
        <p:nvSpPr>
          <p:cNvPr id="4" name="Slide Number Placeholder 3"/>
          <p:cNvSpPr>
            <a:spLocks noGrp="1"/>
          </p:cNvSpPr>
          <p:nvPr>
            <p:ph type="sldNum" sz="quarter" idx="10"/>
          </p:nvPr>
        </p:nvSpPr>
        <p:spPr/>
        <p:txBody>
          <a:bodyPr/>
          <a:lstStyle/>
          <a:p>
            <a:fld id="{3C8F22BA-68A8-4CCC-9817-43DC0BF1C069}" type="slidenum">
              <a:rPr lang="en-US" smtClean="0"/>
              <a:pPr/>
              <a:t>11</a:t>
            </a:fld>
            <a:endParaRPr lang="en-US"/>
          </a:p>
        </p:txBody>
      </p:sp>
    </p:spTree>
    <p:extLst>
      <p:ext uri="{BB962C8B-B14F-4D97-AF65-F5344CB8AC3E}">
        <p14:creationId xmlns:p14="http://schemas.microsoft.com/office/powerpoint/2010/main" val="9807703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169152"/>
          </a:xfrm>
          <a:prstGeom prst="rect">
            <a:avLst/>
          </a:prstGeom>
        </p:spPr>
      </p:pic>
      <p:sp>
        <p:nvSpPr>
          <p:cNvPr id="2" name="Title 1"/>
          <p:cNvSpPr>
            <a:spLocks noGrp="1"/>
          </p:cNvSpPr>
          <p:nvPr>
            <p:ph type="ctrTitle"/>
          </p:nvPr>
        </p:nvSpPr>
        <p:spPr>
          <a:xfrm>
            <a:off x="4225158" y="4650828"/>
            <a:ext cx="4485289" cy="502526"/>
          </a:xfrm>
        </p:spPr>
        <p:txBody>
          <a:bodyPr>
            <a:normAutofit/>
          </a:bodyPr>
          <a:lstStyle>
            <a:lvl1pPr algn="l">
              <a:defRPr sz="2000" b="1">
                <a:solidFill>
                  <a:schemeClr val="tx1">
                    <a:lumMod val="65000"/>
                    <a:lumOff val="35000"/>
                  </a:schemeClr>
                </a:solidFill>
              </a:defRPr>
            </a:lvl1pPr>
          </a:lstStyle>
          <a:p>
            <a:r>
              <a:rPr lang="en-US" dirty="0"/>
              <a:t>Click to edit Master title style</a:t>
            </a:r>
          </a:p>
        </p:txBody>
      </p:sp>
      <p:sp>
        <p:nvSpPr>
          <p:cNvPr id="3" name="Subtitle 2"/>
          <p:cNvSpPr>
            <a:spLocks noGrp="1"/>
          </p:cNvSpPr>
          <p:nvPr>
            <p:ph type="subTitle" idx="1"/>
          </p:nvPr>
        </p:nvSpPr>
        <p:spPr>
          <a:xfrm>
            <a:off x="4233041" y="5171089"/>
            <a:ext cx="4469524" cy="1087821"/>
          </a:xfrm>
        </p:spPr>
        <p:txBody>
          <a:bodyPr>
            <a:normAutofit/>
          </a:bodyPr>
          <a:lstStyle>
            <a:lvl1pPr marL="0" indent="0" algn="l">
              <a:buNone/>
              <a:defRPr sz="14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0AA44F6B-207C-4E74-B05F-FBBF124E5E70}" type="datetimeFigureOut">
              <a:rPr lang="en-US" smtClean="0"/>
              <a:pPr/>
              <a:t>5/6/2020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D8BB422-E122-4E02-AC19-270AEE21B638}" type="slidenum">
              <a:rPr lang="en-US" smtClean="0"/>
              <a:pPr/>
              <a:t>‹#›</a:t>
            </a:fld>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80569" y="345725"/>
            <a:ext cx="1202208" cy="482777"/>
          </a:xfrm>
          <a:prstGeom prst="rect">
            <a:avLst/>
          </a:prstGeom>
        </p:spPr>
      </p:pic>
    </p:spTree>
    <p:extLst>
      <p:ext uri="{BB962C8B-B14F-4D97-AF65-F5344CB8AC3E}">
        <p14:creationId xmlns:p14="http://schemas.microsoft.com/office/powerpoint/2010/main" val="48186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A44F6B-207C-4E74-B05F-FBBF124E5E70}" type="datetimeFigureOut">
              <a:rPr lang="en-US" smtClean="0"/>
              <a:pPr/>
              <a:t>5/6/2020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D8BB422-E122-4E02-AC19-270AEE21B638}" type="slidenum">
              <a:rPr lang="en-US" smtClean="0"/>
              <a:pPr/>
              <a:t>‹#›</a:t>
            </a:fld>
            <a:endParaRPr lang="en-US"/>
          </a:p>
        </p:txBody>
      </p:sp>
    </p:spTree>
    <p:extLst>
      <p:ext uri="{BB962C8B-B14F-4D97-AF65-F5344CB8AC3E}">
        <p14:creationId xmlns:p14="http://schemas.microsoft.com/office/powerpoint/2010/main" val="2090156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A44F6B-207C-4E74-B05F-FBBF124E5E70}" type="datetimeFigureOut">
              <a:rPr lang="en-US" smtClean="0"/>
              <a:pPr/>
              <a:t>5/6/2020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D8BB422-E122-4E02-AC19-270AEE21B638}" type="slidenum">
              <a:rPr lang="en-US" smtClean="0"/>
              <a:pPr/>
              <a:t>‹#›</a:t>
            </a:fld>
            <a:endParaRPr lang="en-US"/>
          </a:p>
        </p:txBody>
      </p:sp>
    </p:spTree>
    <p:extLst>
      <p:ext uri="{BB962C8B-B14F-4D97-AF65-F5344CB8AC3E}">
        <p14:creationId xmlns:p14="http://schemas.microsoft.com/office/powerpoint/2010/main" val="2008307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00110"/>
            <a:ext cx="8238318" cy="4695738"/>
          </a:xfrm>
          <a:prstGeom prst="rect">
            <a:avLst/>
          </a:prstGeom>
        </p:spPr>
        <p:txBody>
          <a:bodyPr/>
          <a:lstStyle>
            <a:lvl1pPr>
              <a:defRPr sz="2000">
                <a:solidFill>
                  <a:srgbClr val="53565A"/>
                </a:solidFill>
                <a:latin typeface="Arial"/>
                <a:cs typeface="Arial"/>
              </a:defRPr>
            </a:lvl1pPr>
            <a:lvl2pPr>
              <a:defRPr sz="1800">
                <a:solidFill>
                  <a:srgbClr val="53565A"/>
                </a:solidFill>
                <a:latin typeface="Arial"/>
                <a:cs typeface="Arial"/>
              </a:defRPr>
            </a:lvl2pPr>
            <a:lvl3pPr>
              <a:defRPr sz="1600">
                <a:solidFill>
                  <a:srgbClr val="53565A"/>
                </a:solidFill>
                <a:latin typeface="Arial"/>
                <a:cs typeface="Arial"/>
              </a:defRPr>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Slide Number Placeholder 7"/>
          <p:cNvSpPr txBox="1">
            <a:spLocks/>
          </p:cNvSpPr>
          <p:nvPr userDrawn="1"/>
        </p:nvSpPr>
        <p:spPr>
          <a:xfrm>
            <a:off x="8474338" y="-7655"/>
            <a:ext cx="587784" cy="354522"/>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   </a:t>
            </a:r>
            <a:fld id="{DA15E891-66B8-4B28-AB8F-05A4B1DE573C}" type="slidenum">
              <a:rPr lang="en-US" smtClean="0"/>
              <a:pPr/>
              <a:t>‹#›</a:t>
            </a:fld>
            <a:endParaRPr lang="en-US" dirty="0"/>
          </a:p>
        </p:txBody>
      </p:sp>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dirty="0"/>
              <a:t>Title of Slide</a:t>
            </a:r>
          </a:p>
        </p:txBody>
      </p:sp>
    </p:spTree>
    <p:extLst>
      <p:ext uri="{BB962C8B-B14F-4D97-AF65-F5344CB8AC3E}">
        <p14:creationId xmlns:p14="http://schemas.microsoft.com/office/powerpoint/2010/main" val="1880899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00110"/>
            <a:ext cx="8238318" cy="4695738"/>
          </a:xfrm>
          <a:prstGeom prst="rect">
            <a:avLst/>
          </a:prstGeom>
        </p:spPr>
        <p:txBody>
          <a:bodyPr/>
          <a:lstStyle>
            <a:lvl1pPr>
              <a:defRPr sz="2000">
                <a:solidFill>
                  <a:srgbClr val="53565A"/>
                </a:solidFill>
                <a:latin typeface="Arial"/>
                <a:cs typeface="Arial"/>
              </a:defRPr>
            </a:lvl1pPr>
            <a:lvl2pPr>
              <a:defRPr sz="1800">
                <a:solidFill>
                  <a:srgbClr val="53565A"/>
                </a:solidFill>
                <a:latin typeface="Arial"/>
                <a:cs typeface="Arial"/>
              </a:defRPr>
            </a:lvl2pPr>
            <a:lvl3pPr>
              <a:defRPr sz="1600">
                <a:solidFill>
                  <a:srgbClr val="53565A"/>
                </a:solidFill>
                <a:latin typeface="Arial"/>
                <a:cs typeface="Arial"/>
              </a:defRPr>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Slide Number Placeholder 7"/>
          <p:cNvSpPr txBox="1">
            <a:spLocks/>
          </p:cNvSpPr>
          <p:nvPr userDrawn="1"/>
        </p:nvSpPr>
        <p:spPr>
          <a:xfrm>
            <a:off x="8474338" y="-7655"/>
            <a:ext cx="587784" cy="354522"/>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   </a:t>
            </a:r>
            <a:fld id="{DA15E891-66B8-4B28-AB8F-05A4B1DE573C}" type="slidenum">
              <a:rPr lang="en-US" smtClean="0"/>
              <a:pPr/>
              <a:t>‹#›</a:t>
            </a:fld>
            <a:endParaRPr lang="en-US" dirty="0"/>
          </a:p>
        </p:txBody>
      </p:sp>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0"/>
            </a:lvl1pPr>
          </a:lstStyle>
          <a:p>
            <a:r>
              <a:rPr lang="en-US" dirty="0"/>
              <a:t>Title of Slide</a:t>
            </a:r>
          </a:p>
        </p:txBody>
      </p:sp>
    </p:spTree>
    <p:extLst>
      <p:ext uri="{BB962C8B-B14F-4D97-AF65-F5344CB8AC3E}">
        <p14:creationId xmlns:p14="http://schemas.microsoft.com/office/powerpoint/2010/main" val="3709483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23118" y="2046612"/>
            <a:ext cx="3912176" cy="1664799"/>
          </a:xfrm>
          <a:prstGeom prst="rect">
            <a:avLst/>
          </a:prstGeom>
        </p:spPr>
        <p:txBody>
          <a:bodyPr/>
          <a:lstStyle>
            <a:lvl1pPr algn="l">
              <a:lnSpc>
                <a:spcPct val="90000"/>
              </a:lnSpc>
              <a:defRPr sz="3600" baseline="0">
                <a:solidFill>
                  <a:schemeClr val="tx1"/>
                </a:solidFill>
              </a:defRPr>
            </a:lvl1pPr>
          </a:lstStyle>
          <a:p>
            <a:r>
              <a:rPr lang="en-US" dirty="0"/>
              <a:t>Cover Slide Title and Multiple Lines If Necessary</a:t>
            </a:r>
          </a:p>
        </p:txBody>
      </p:sp>
      <p:sp>
        <p:nvSpPr>
          <p:cNvPr id="3" name="Subtitle 2"/>
          <p:cNvSpPr>
            <a:spLocks noGrp="1"/>
          </p:cNvSpPr>
          <p:nvPr>
            <p:ph type="subTitle" idx="1" hasCustomPrompt="1"/>
          </p:nvPr>
        </p:nvSpPr>
        <p:spPr>
          <a:xfrm>
            <a:off x="4823116" y="3835859"/>
            <a:ext cx="3912177" cy="1284154"/>
          </a:xfrm>
          <a:prstGeom prst="rect">
            <a:avLst/>
          </a:prstGeom>
        </p:spPr>
        <p:txBody>
          <a:bodyPr/>
          <a:lstStyle>
            <a:lvl1pPr marL="0" indent="0" algn="l">
              <a:buNone/>
              <a:defRPr sz="1600">
                <a:solidFill>
                  <a:srgbClr val="53565A"/>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of Presentation</a:t>
            </a:r>
          </a:p>
        </p:txBody>
      </p:sp>
      <p:pic>
        <p:nvPicPr>
          <p:cNvPr id="10" name="Picture 9" descr="Elsevier_Tree_Logo_2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4655" y="359801"/>
            <a:ext cx="688802" cy="798523"/>
          </a:xfrm>
          <a:prstGeom prst="rect">
            <a:avLst/>
          </a:prstGeom>
        </p:spPr>
      </p:pic>
      <p:sp>
        <p:nvSpPr>
          <p:cNvPr id="9" name="Text Placeholder 6"/>
          <p:cNvSpPr>
            <a:spLocks noGrp="1"/>
          </p:cNvSpPr>
          <p:nvPr>
            <p:ph type="body" sz="quarter" idx="10" hasCustomPrompt="1"/>
          </p:nvPr>
        </p:nvSpPr>
        <p:spPr>
          <a:xfrm>
            <a:off x="4822825" y="6096000"/>
            <a:ext cx="3913188" cy="302381"/>
          </a:xfrm>
          <a:prstGeom prst="rect">
            <a:avLst/>
          </a:prstGeom>
        </p:spPr>
        <p:txBody>
          <a:bodyPr/>
          <a:lstStyle>
            <a:lvl1pPr marL="0" indent="0">
              <a:buNone/>
              <a:defRPr sz="1100">
                <a:solidFill>
                  <a:schemeClr val="tx2"/>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a:t>
            </a:r>
            <a:r>
              <a:rPr lang="en-US" dirty="0" err="1"/>
              <a:t>Firstname</a:t>
            </a:r>
            <a:r>
              <a:rPr lang="en-US" dirty="0"/>
              <a:t> </a:t>
            </a:r>
            <a:r>
              <a:rPr lang="en-US" dirty="0" err="1"/>
              <a:t>Lastname</a:t>
            </a:r>
            <a:endParaRPr lang="en-US" dirty="0"/>
          </a:p>
        </p:txBody>
      </p:sp>
      <p:sp>
        <p:nvSpPr>
          <p:cNvPr id="5" name="Text Placeholder 4"/>
          <p:cNvSpPr>
            <a:spLocks noGrp="1"/>
          </p:cNvSpPr>
          <p:nvPr>
            <p:ph type="body" sz="quarter" idx="11" hasCustomPrompt="1"/>
          </p:nvPr>
        </p:nvSpPr>
        <p:spPr>
          <a:xfrm>
            <a:off x="4822825" y="6397625"/>
            <a:ext cx="3913188" cy="266700"/>
          </a:xfrm>
          <a:prstGeom prst="rect">
            <a:avLst/>
          </a:prstGeom>
        </p:spPr>
        <p:txBody>
          <a:bodyPr vert="horz"/>
          <a:lstStyle>
            <a:lvl1pPr marL="0" indent="0">
              <a:buNone/>
              <a:defRPr sz="1100">
                <a:solidFill>
                  <a:srgbClr val="53565A"/>
                </a:solidFill>
                <a:latin typeface="Arial"/>
                <a:cs typeface="Arial"/>
              </a:defRPr>
            </a:lvl1pPr>
          </a:lstStyle>
          <a:p>
            <a:pPr lvl="0"/>
            <a:r>
              <a:rPr lang="en-US" dirty="0"/>
              <a:t>Date XX_XX_XX</a:t>
            </a:r>
          </a:p>
        </p:txBody>
      </p:sp>
    </p:spTree>
    <p:extLst>
      <p:ext uri="{BB962C8B-B14F-4D97-AF65-F5344CB8AC3E}">
        <p14:creationId xmlns:p14="http://schemas.microsoft.com/office/powerpoint/2010/main" val="31543752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Only Content Slide">
    <p:spTree>
      <p:nvGrpSpPr>
        <p:cNvPr id="1" name=""/>
        <p:cNvGrpSpPr/>
        <p:nvPr/>
      </p:nvGrpSpPr>
      <p:grpSpPr>
        <a:xfrm>
          <a:off x="0" y="0"/>
          <a:ext cx="0" cy="0"/>
          <a:chOff x="0" y="0"/>
          <a:chExt cx="0" cy="0"/>
        </a:xfrm>
      </p:grpSpPr>
      <p:sp>
        <p:nvSpPr>
          <p:cNvPr id="3" name="Title 1"/>
          <p:cNvSpPr>
            <a:spLocks noGrp="1"/>
          </p:cNvSpPr>
          <p:nvPr>
            <p:ph type="title"/>
          </p:nvPr>
        </p:nvSpPr>
        <p:spPr>
          <a:xfrm>
            <a:off x="457199" y="799800"/>
            <a:ext cx="8238319" cy="418645"/>
          </a:xfrm>
          <a:prstGeom prst="rect">
            <a:avLst/>
          </a:prstGeom>
        </p:spPr>
        <p:txBody>
          <a:bodyPr/>
          <a:lstStyle/>
          <a:p>
            <a:r>
              <a:rPr lang="en-US" dirty="0"/>
              <a:t>Click to edit Master title style</a:t>
            </a:r>
          </a:p>
        </p:txBody>
      </p:sp>
      <p:sp>
        <p:nvSpPr>
          <p:cNvPr id="4" name="Text Placeholder 22"/>
          <p:cNvSpPr>
            <a:spLocks noGrp="1"/>
          </p:cNvSpPr>
          <p:nvPr>
            <p:ph type="body" sz="quarter" idx="16" hasCustomPrompt="1"/>
          </p:nvPr>
        </p:nvSpPr>
        <p:spPr>
          <a:xfrm>
            <a:off x="198599" y="6511446"/>
            <a:ext cx="6672263" cy="227013"/>
          </a:xfrm>
          <a:prstGeom prst="rect">
            <a:avLst/>
          </a:prstGeo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a:t>Sources &amp; Notes:</a:t>
            </a:r>
          </a:p>
        </p:txBody>
      </p:sp>
    </p:spTree>
    <p:extLst>
      <p:ext uri="{BB962C8B-B14F-4D97-AF65-F5344CB8AC3E}">
        <p14:creationId xmlns:p14="http://schemas.microsoft.com/office/powerpoint/2010/main" val="3518691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a:t>Click to edit Master text styles</a:t>
            </a:r>
          </a:p>
          <a:p>
            <a:pPr lvl="1"/>
            <a:r>
              <a:rPr lang="en-US" dirty="0"/>
              <a:t> 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AA44F6B-207C-4E74-B05F-FBBF124E5E70}" type="datetimeFigureOut">
              <a:rPr lang="en-US" smtClean="0"/>
              <a:pPr/>
              <a:t>5/6/2020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D8BB422-E122-4E02-AC19-270AEE21B638}" type="slidenum">
              <a:rPr lang="en-US" smtClean="0"/>
              <a:pPr/>
              <a:t>‹#›</a:t>
            </a:fld>
            <a:endParaRPr lang="en-US"/>
          </a:p>
        </p:txBody>
      </p:sp>
    </p:spTree>
    <p:extLst>
      <p:ext uri="{BB962C8B-B14F-4D97-AF65-F5344CB8AC3E}">
        <p14:creationId xmlns:p14="http://schemas.microsoft.com/office/powerpoint/2010/main" val="384403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A44F6B-207C-4E74-B05F-FBBF124E5E70}" type="datetimeFigureOut">
              <a:rPr lang="en-US" smtClean="0"/>
              <a:pPr/>
              <a:t>5/6/2020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D8BB422-E122-4E02-AC19-270AEE21B638}" type="slidenum">
              <a:rPr lang="en-US" smtClean="0"/>
              <a:pPr/>
              <a:t>‹#›</a:t>
            </a:fld>
            <a:endParaRPr lang="en-US"/>
          </a:p>
        </p:txBody>
      </p:sp>
    </p:spTree>
    <p:extLst>
      <p:ext uri="{BB962C8B-B14F-4D97-AF65-F5344CB8AC3E}">
        <p14:creationId xmlns:p14="http://schemas.microsoft.com/office/powerpoint/2010/main" val="1901066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AA44F6B-207C-4E74-B05F-FBBF124E5E70}" type="datetimeFigureOut">
              <a:rPr lang="en-US" smtClean="0"/>
              <a:pPr/>
              <a:t>5/6/2020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D8BB422-E122-4E02-AC19-270AEE21B638}" type="slidenum">
              <a:rPr lang="en-US" smtClean="0"/>
              <a:pPr/>
              <a:t>‹#›</a:t>
            </a:fld>
            <a:endParaRPr lang="en-US"/>
          </a:p>
        </p:txBody>
      </p:sp>
    </p:spTree>
    <p:extLst>
      <p:ext uri="{BB962C8B-B14F-4D97-AF65-F5344CB8AC3E}">
        <p14:creationId xmlns:p14="http://schemas.microsoft.com/office/powerpoint/2010/main" val="2863837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AA44F6B-207C-4E74-B05F-FBBF124E5E70}" type="datetimeFigureOut">
              <a:rPr lang="en-US" smtClean="0"/>
              <a:pPr/>
              <a:t>5/6/2020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ED8BB422-E122-4E02-AC19-270AEE21B638}" type="slidenum">
              <a:rPr lang="en-US" smtClean="0"/>
              <a:pPr/>
              <a:t>‹#›</a:t>
            </a:fld>
            <a:endParaRPr lang="en-US"/>
          </a:p>
        </p:txBody>
      </p:sp>
    </p:spTree>
    <p:extLst>
      <p:ext uri="{BB962C8B-B14F-4D97-AF65-F5344CB8AC3E}">
        <p14:creationId xmlns:p14="http://schemas.microsoft.com/office/powerpoint/2010/main" val="3485088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AA44F6B-207C-4E74-B05F-FBBF124E5E70}" type="datetimeFigureOut">
              <a:rPr lang="en-US" smtClean="0"/>
              <a:pPr/>
              <a:t>5/6/2020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ED8BB422-E122-4E02-AC19-270AEE21B638}" type="slidenum">
              <a:rPr lang="en-US" smtClean="0"/>
              <a:pPr/>
              <a:t>‹#›</a:t>
            </a:fld>
            <a:endParaRPr lang="en-US"/>
          </a:p>
        </p:txBody>
      </p:sp>
    </p:spTree>
    <p:extLst>
      <p:ext uri="{BB962C8B-B14F-4D97-AF65-F5344CB8AC3E}">
        <p14:creationId xmlns:p14="http://schemas.microsoft.com/office/powerpoint/2010/main" val="1559700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A44F6B-207C-4E74-B05F-FBBF124E5E70}" type="datetimeFigureOut">
              <a:rPr lang="en-US" smtClean="0"/>
              <a:pPr/>
              <a:t>5/6/2020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ED8BB422-E122-4E02-AC19-270AEE21B638}" type="slidenum">
              <a:rPr lang="en-US" smtClean="0"/>
              <a:pPr/>
              <a:t>‹#›</a:t>
            </a:fld>
            <a:endParaRPr lang="en-US"/>
          </a:p>
        </p:txBody>
      </p:sp>
    </p:spTree>
    <p:extLst>
      <p:ext uri="{BB962C8B-B14F-4D97-AF65-F5344CB8AC3E}">
        <p14:creationId xmlns:p14="http://schemas.microsoft.com/office/powerpoint/2010/main" val="3051018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A44F6B-207C-4E74-B05F-FBBF124E5E70}" type="datetimeFigureOut">
              <a:rPr lang="en-US" smtClean="0"/>
              <a:pPr/>
              <a:t>5/6/2020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D8BB422-E122-4E02-AC19-270AEE21B638}" type="slidenum">
              <a:rPr lang="en-US" smtClean="0"/>
              <a:pPr/>
              <a:t>‹#›</a:t>
            </a:fld>
            <a:endParaRPr lang="en-US"/>
          </a:p>
        </p:txBody>
      </p:sp>
    </p:spTree>
    <p:extLst>
      <p:ext uri="{BB962C8B-B14F-4D97-AF65-F5344CB8AC3E}">
        <p14:creationId xmlns:p14="http://schemas.microsoft.com/office/powerpoint/2010/main" val="944313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A44F6B-207C-4E74-B05F-FBBF124E5E70}" type="datetimeFigureOut">
              <a:rPr lang="en-US" smtClean="0"/>
              <a:pPr/>
              <a:t>5/6/2020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D8BB422-E122-4E02-AC19-270AEE21B638}" type="slidenum">
              <a:rPr lang="en-US" smtClean="0"/>
              <a:pPr/>
              <a:t>‹#›</a:t>
            </a:fld>
            <a:endParaRPr lang="en-US"/>
          </a:p>
        </p:txBody>
      </p:sp>
    </p:spTree>
    <p:extLst>
      <p:ext uri="{BB962C8B-B14F-4D97-AF65-F5344CB8AC3E}">
        <p14:creationId xmlns:p14="http://schemas.microsoft.com/office/powerpoint/2010/main" val="1268519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7" cstate="print">
            <a:extLst>
              <a:ext uri="{28A0092B-C50C-407E-A947-70E740481C1C}">
                <a14:useLocalDpi xmlns:a14="http://schemas.microsoft.com/office/drawing/2010/main" val="0"/>
              </a:ext>
            </a:extLst>
          </a:blip>
          <a:srcRect r="6746"/>
          <a:stretch/>
        </p:blipFill>
        <p:spPr>
          <a:xfrm>
            <a:off x="1" y="217938"/>
            <a:ext cx="9144000" cy="6422123"/>
          </a:xfrm>
          <a:prstGeom prst="rect">
            <a:avLst/>
          </a:prstGeom>
        </p:spPr>
      </p:pic>
      <p:sp>
        <p:nvSpPr>
          <p:cNvPr id="2" name="Title Placeholder 1"/>
          <p:cNvSpPr>
            <a:spLocks noGrp="1"/>
          </p:cNvSpPr>
          <p:nvPr>
            <p:ph type="title"/>
          </p:nvPr>
        </p:nvSpPr>
        <p:spPr>
          <a:xfrm>
            <a:off x="457200" y="274638"/>
            <a:ext cx="8229600" cy="9550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395249"/>
            <a:ext cx="8229600" cy="4564118"/>
          </a:xfrm>
          <a:prstGeom prst="rect">
            <a:avLst/>
          </a:prstGeom>
        </p:spPr>
        <p:txBody>
          <a:bodyPr vert="horz" lIns="91440" tIns="45720" rIns="91440" bIns="45720" rtlCol="0">
            <a:normAutofit/>
          </a:bodyPr>
          <a:lstStyle/>
          <a:p>
            <a:pPr lvl="0"/>
            <a:r>
              <a:rPr lang="en-US" dirty="0"/>
              <a:t>Click to edit Master text styles</a:t>
            </a:r>
          </a:p>
          <a:p>
            <a:pPr lvl="1"/>
            <a:r>
              <a:rPr lang="en-US" dirty="0"/>
              <a:t> 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A44F6B-207C-4E74-B05F-FBBF124E5E70}" type="datetimeFigureOut">
              <a:rPr lang="en-US" smtClean="0"/>
              <a:pPr/>
              <a:t>5/6/2020</a:t>
            </a:fld>
            <a:endParaRPr lang="en-US"/>
          </a:p>
        </p:txBody>
      </p:sp>
      <p:sp>
        <p:nvSpPr>
          <p:cNvPr id="6" name="Slide Number Placeholder 5"/>
          <p:cNvSpPr>
            <a:spLocks noGrp="1"/>
          </p:cNvSpPr>
          <p:nvPr>
            <p:ph type="sldNum" sz="quarter" idx="4"/>
          </p:nvPr>
        </p:nvSpPr>
        <p:spPr>
          <a:xfrm>
            <a:off x="3634902" y="6375805"/>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ED8BB422-E122-4E02-AC19-270AEE21B638}" type="slidenum">
              <a:rPr lang="en-US" smtClean="0"/>
              <a:pPr/>
              <a:t>‹#›</a:t>
            </a:fld>
            <a:endParaRPr lang="en-US" dirty="0"/>
          </a:p>
        </p:txBody>
      </p:sp>
      <p:pic>
        <p:nvPicPr>
          <p:cNvPr id="9" name="Picture 8"/>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7548664" y="6007221"/>
            <a:ext cx="1202208" cy="482777"/>
          </a:xfrm>
          <a:prstGeom prst="rect">
            <a:avLst/>
          </a:prstGeom>
        </p:spPr>
      </p:pic>
    </p:spTree>
    <p:extLst>
      <p:ext uri="{BB962C8B-B14F-4D97-AF65-F5344CB8AC3E}">
        <p14:creationId xmlns:p14="http://schemas.microsoft.com/office/powerpoint/2010/main" val="15794117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Lst>
  <p:txStyles>
    <p:titleStyle>
      <a:lvl1pPr algn="l" defTabSz="914400" rtl="0" eaLnBrk="1" latinLnBrk="0" hangingPunct="1">
        <a:spcBef>
          <a:spcPct val="0"/>
        </a:spcBef>
        <a:buNone/>
        <a:defRPr sz="3200" b="1" kern="1200">
          <a:solidFill>
            <a:srgbClr val="FF6600"/>
          </a:solidFill>
          <a:latin typeface="+mj-lt"/>
          <a:ea typeface="+mj-ea"/>
          <a:cs typeface="+mj-cs"/>
        </a:defRPr>
      </a:lvl1pPr>
    </p:titleStyle>
    <p:bodyStyle>
      <a:lvl1pPr marL="342900" indent="-342900" algn="l" defTabSz="914400" rtl="0" eaLnBrk="1" latinLnBrk="0" hangingPunct="1">
        <a:spcBef>
          <a:spcPct val="20000"/>
        </a:spcBef>
        <a:buClr>
          <a:srgbClr val="FF6600"/>
        </a:buClr>
        <a:buFont typeface="Arial" pitchFamily="34" charset="0"/>
        <a:buChar char="•"/>
        <a:defRPr sz="2800" kern="1200">
          <a:solidFill>
            <a:schemeClr val="bg1">
              <a:lumMod val="50000"/>
            </a:schemeClr>
          </a:solidFill>
          <a:latin typeface="+mn-lt"/>
          <a:ea typeface="+mn-ea"/>
          <a:cs typeface="+mn-cs"/>
        </a:defRPr>
      </a:lvl1pPr>
      <a:lvl2pPr marL="742950" indent="-285750" algn="l" defTabSz="914400" rtl="0" eaLnBrk="1" latinLnBrk="0" hangingPunct="1">
        <a:spcBef>
          <a:spcPct val="20000"/>
        </a:spcBef>
        <a:buClr>
          <a:srgbClr val="FF6600"/>
        </a:buClr>
        <a:buFont typeface="Arial" pitchFamily="34" charset="0"/>
        <a:buChar char="―"/>
        <a:defRPr sz="2400" kern="1200">
          <a:solidFill>
            <a:schemeClr val="bg1">
              <a:lumMod val="50000"/>
            </a:schemeClr>
          </a:solidFill>
          <a:latin typeface="+mn-lt"/>
          <a:ea typeface="+mn-ea"/>
          <a:cs typeface="+mn-cs"/>
        </a:defRPr>
      </a:lvl2pPr>
      <a:lvl3pPr marL="1143000" indent="-228600" algn="l" defTabSz="914400" rtl="0" eaLnBrk="1" latinLnBrk="0" hangingPunct="1">
        <a:spcBef>
          <a:spcPct val="20000"/>
        </a:spcBef>
        <a:buClr>
          <a:srgbClr val="FF6600"/>
        </a:buClr>
        <a:buFont typeface="Wingdings" pitchFamily="2" charset="2"/>
        <a:buChar char="§"/>
        <a:defRPr sz="2000" kern="1200">
          <a:solidFill>
            <a:schemeClr val="bg1">
              <a:lumMod val="50000"/>
            </a:schemeClr>
          </a:solidFill>
          <a:latin typeface="+mn-lt"/>
          <a:ea typeface="+mn-ea"/>
          <a:cs typeface="+mn-cs"/>
        </a:defRPr>
      </a:lvl3pPr>
      <a:lvl4pPr marL="1600200" indent="-228600" algn="l" defTabSz="914400" rtl="0" eaLnBrk="1" latinLnBrk="0" hangingPunct="1">
        <a:spcBef>
          <a:spcPct val="20000"/>
        </a:spcBef>
        <a:buClr>
          <a:srgbClr val="FF6600"/>
        </a:buClr>
        <a:buFont typeface="Courier New" pitchFamily="49" charset="0"/>
        <a:buChar char="o"/>
        <a:defRPr sz="1800" kern="1200">
          <a:solidFill>
            <a:schemeClr val="bg1">
              <a:lumMod val="50000"/>
            </a:schemeClr>
          </a:solidFill>
          <a:latin typeface="+mn-lt"/>
          <a:ea typeface="+mn-ea"/>
          <a:cs typeface="+mn-cs"/>
        </a:defRPr>
      </a:lvl4pPr>
      <a:lvl5pPr marL="2057400" indent="-228600" algn="l" defTabSz="914400" rtl="0" eaLnBrk="1" latinLnBrk="0" hangingPunct="1">
        <a:spcBef>
          <a:spcPct val="20000"/>
        </a:spcBef>
        <a:buClr>
          <a:srgbClr val="FF6600"/>
        </a:buClr>
        <a:buFont typeface="Arial" pitchFamily="34" charset="0"/>
        <a:buChar char="•"/>
        <a:defRPr sz="20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61684" y="2046612"/>
            <a:ext cx="4020631" cy="1664799"/>
          </a:xfrm>
        </p:spPr>
        <p:txBody>
          <a:bodyPr>
            <a:normAutofit/>
          </a:bodyPr>
          <a:lstStyle/>
          <a:p>
            <a:pPr algn="ctr"/>
            <a:r>
              <a:rPr lang="en-US" sz="3000" dirty="0">
                <a:solidFill>
                  <a:srgbClr val="FF6600"/>
                </a:solidFill>
              </a:rPr>
              <a:t>Using Evidence to Improve NCLEX® Pass Rates</a:t>
            </a:r>
          </a:p>
        </p:txBody>
      </p:sp>
      <p:sp>
        <p:nvSpPr>
          <p:cNvPr id="3" name="Subtitle 2"/>
          <p:cNvSpPr>
            <a:spLocks noGrp="1"/>
          </p:cNvSpPr>
          <p:nvPr>
            <p:ph type="subTitle" idx="1"/>
          </p:nvPr>
        </p:nvSpPr>
        <p:spPr>
          <a:xfrm>
            <a:off x="2867028" y="4477936"/>
            <a:ext cx="3912177" cy="1284154"/>
          </a:xfrm>
        </p:spPr>
        <p:txBody>
          <a:bodyPr>
            <a:normAutofit/>
          </a:bodyPr>
          <a:lstStyle/>
          <a:p>
            <a:r>
              <a:rPr lang="en-US" dirty="0"/>
              <a:t>Helen Murphy BS, RDMS, CHTS</a:t>
            </a:r>
          </a:p>
          <a:p>
            <a:r>
              <a:rPr lang="en-US" dirty="0"/>
              <a:t>eSolutions Implementation Consultant</a:t>
            </a:r>
          </a:p>
          <a:p>
            <a:r>
              <a:rPr lang="en-US" dirty="0"/>
              <a:t>h.murphy@elsevier.com	</a:t>
            </a:r>
          </a:p>
          <a:p>
            <a:endParaRPr lang="en-US" sz="1600" dirty="0"/>
          </a:p>
        </p:txBody>
      </p:sp>
    </p:spTree>
    <p:extLst>
      <p:ext uri="{BB962C8B-B14F-4D97-AF65-F5344CB8AC3E}">
        <p14:creationId xmlns:p14="http://schemas.microsoft.com/office/powerpoint/2010/main" val="2721094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lstStyle/>
          <a:p>
            <a:r>
              <a:rPr lang="en-US" sz="2400" dirty="0"/>
              <a:t>Trending Cohort Data – identify ongoing patterns</a:t>
            </a:r>
          </a:p>
          <a:p>
            <a:endParaRPr lang="en-US" dirty="0"/>
          </a:p>
        </p:txBody>
      </p:sp>
      <p:sp>
        <p:nvSpPr>
          <p:cNvPr id="3" name="Title 2"/>
          <p:cNvSpPr>
            <a:spLocks noGrp="1"/>
          </p:cNvSpPr>
          <p:nvPr>
            <p:ph type="title"/>
          </p:nvPr>
        </p:nvSpPr>
        <p:spPr/>
        <p:txBody>
          <a:bodyPr/>
          <a:lstStyle/>
          <a:p>
            <a:r>
              <a:rPr lang="en-US" dirty="0"/>
              <a:t>HESI Data Analysis Focus</a:t>
            </a:r>
          </a:p>
        </p:txBody>
      </p:sp>
      <p:sp>
        <p:nvSpPr>
          <p:cNvPr id="2" name="Content Placeholder 1"/>
          <p:cNvSpPr>
            <a:spLocks noGrp="1"/>
          </p:cNvSpPr>
          <p:nvPr>
            <p:ph type="body" sz="quarter" idx="4294967295"/>
          </p:nvPr>
        </p:nvSpPr>
        <p:spPr>
          <a:xfrm>
            <a:off x="0" y="6511925"/>
            <a:ext cx="6672263" cy="227013"/>
          </a:xfrm>
          <a:prstGeom prst="rect">
            <a:avLst/>
          </a:prstGeom>
        </p:spPr>
        <p:txBody>
          <a:bodyPr>
            <a:normAutofit fontScale="32500" lnSpcReduction="20000"/>
          </a:bodyPr>
          <a:lstStyle/>
          <a:p>
            <a:r>
              <a:rPr lang="en-US" sz="3200" dirty="0"/>
              <a:t>		</a:t>
            </a:r>
          </a:p>
          <a:p>
            <a:pPr marL="86868" indent="0">
              <a:buNone/>
            </a:pPr>
            <a:endParaRPr lang="en-US" sz="3200" dirty="0"/>
          </a:p>
          <a:p>
            <a:pPr marL="86868" indent="0">
              <a:buNone/>
            </a:pPr>
            <a:endParaRPr lang="en-US" sz="32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2915" y="2609786"/>
            <a:ext cx="6148910" cy="2540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0014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p:txBody>
          <a:bodyPr/>
          <a:lstStyle/>
          <a:p>
            <a:endParaRPr lang="en-US" dirty="0"/>
          </a:p>
        </p:txBody>
      </p:sp>
      <p:pic>
        <p:nvPicPr>
          <p:cNvPr id="1229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5863" t="-82418" b="-1"/>
          <a:stretch/>
        </p:blipFill>
        <p:spPr bwMode="auto">
          <a:xfrm>
            <a:off x="0" y="352760"/>
            <a:ext cx="9052170" cy="447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777" y="1218445"/>
            <a:ext cx="8868393" cy="5385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6502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a:t>Who should be responsible for pulling the data?</a:t>
            </a:r>
          </a:p>
          <a:p>
            <a:endParaRPr lang="en-US" dirty="0"/>
          </a:p>
          <a:p>
            <a:endParaRPr lang="en-US" dirty="0"/>
          </a:p>
        </p:txBody>
      </p:sp>
      <p:sp>
        <p:nvSpPr>
          <p:cNvPr id="3" name="Title 2"/>
          <p:cNvSpPr>
            <a:spLocks noGrp="1"/>
          </p:cNvSpPr>
          <p:nvPr>
            <p:ph type="title"/>
          </p:nvPr>
        </p:nvSpPr>
        <p:spPr/>
        <p:txBody>
          <a:bodyPr/>
          <a:lstStyle/>
          <a:p>
            <a:r>
              <a:rPr lang="en-US" dirty="0"/>
              <a:t>Who Should Collect the Data</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7613" y="2300288"/>
            <a:ext cx="1628775" cy="225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6838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a:t>All Faculty should be responsible for collection of data</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All Faculty should be prepared to discuss data at a regularly scheduled Faculty meeting</a:t>
            </a:r>
          </a:p>
        </p:txBody>
      </p:sp>
      <p:sp>
        <p:nvSpPr>
          <p:cNvPr id="3" name="Title 2"/>
          <p:cNvSpPr>
            <a:spLocks noGrp="1"/>
          </p:cNvSpPr>
          <p:nvPr>
            <p:ph type="title"/>
          </p:nvPr>
        </p:nvSpPr>
        <p:spPr/>
        <p:txBody>
          <a:bodyPr/>
          <a:lstStyle/>
          <a:p>
            <a:r>
              <a:rPr lang="en-US" dirty="0"/>
              <a:t>Who Should Collect the Data</a:t>
            </a:r>
          </a:p>
        </p:txBody>
      </p:sp>
      <p:pic>
        <p:nvPicPr>
          <p:cNvPr id="4" name="Picture 3" descr="Image result"/>
          <p:cNvPicPr/>
          <p:nvPr/>
        </p:nvPicPr>
        <p:blipFill rotWithShape="1">
          <a:blip r:embed="rId2">
            <a:extLst>
              <a:ext uri="{28A0092B-C50C-407E-A947-70E740481C1C}">
                <a14:useLocalDpi xmlns:a14="http://schemas.microsoft.com/office/drawing/2010/main" val="0"/>
              </a:ext>
            </a:extLst>
          </a:blip>
          <a:srcRect r="43408" b="28571"/>
          <a:stretch/>
        </p:blipFill>
        <p:spPr bwMode="auto">
          <a:xfrm>
            <a:off x="2890837" y="2024062"/>
            <a:ext cx="3362325" cy="28098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86469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a:t>Data Review</a:t>
            </a:r>
          </a:p>
          <a:p>
            <a:r>
              <a:rPr lang="en-US" dirty="0"/>
              <a:t>Details</a:t>
            </a:r>
          </a:p>
          <a:p>
            <a:r>
              <a:rPr lang="en-US" dirty="0"/>
              <a:t>Responsible Party and Action</a:t>
            </a:r>
          </a:p>
          <a:p>
            <a:r>
              <a:rPr lang="en-US" dirty="0"/>
              <a:t>Communication and Follow-up</a:t>
            </a:r>
          </a:p>
          <a:p>
            <a:endParaRPr lang="en-US" dirty="0"/>
          </a:p>
          <a:p>
            <a:endParaRPr lang="en-US" dirty="0"/>
          </a:p>
        </p:txBody>
      </p:sp>
      <p:sp>
        <p:nvSpPr>
          <p:cNvPr id="3" name="Title 2"/>
          <p:cNvSpPr>
            <a:spLocks noGrp="1"/>
          </p:cNvSpPr>
          <p:nvPr>
            <p:ph type="title"/>
          </p:nvPr>
        </p:nvSpPr>
        <p:spPr/>
        <p:txBody>
          <a:bodyPr/>
          <a:lstStyle/>
          <a:p>
            <a:r>
              <a:rPr lang="en-US" dirty="0"/>
              <a:t>What Should Be Communicated</a:t>
            </a:r>
          </a:p>
        </p:txBody>
      </p:sp>
      <p:pic>
        <p:nvPicPr>
          <p:cNvPr id="5" name="Picture 4" descr="Image result for Asking a question imag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47907" y="2486025"/>
            <a:ext cx="1732236" cy="1885950"/>
          </a:xfrm>
          <a:prstGeom prst="rect">
            <a:avLst/>
          </a:prstGeom>
          <a:noFill/>
          <a:ln>
            <a:noFill/>
          </a:ln>
        </p:spPr>
      </p:pic>
    </p:spTree>
    <p:extLst>
      <p:ext uri="{BB962C8B-B14F-4D97-AF65-F5344CB8AC3E}">
        <p14:creationId xmlns:p14="http://schemas.microsoft.com/office/powerpoint/2010/main" val="3378096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a:t>Developing a CQI (Continuous Quality Improvement) Document will identify all the specifics (an example is noted here)</a:t>
            </a:r>
          </a:p>
          <a:p>
            <a:endParaRPr lang="en-US" dirty="0"/>
          </a:p>
          <a:p>
            <a:endParaRPr lang="en-US" dirty="0"/>
          </a:p>
        </p:txBody>
      </p:sp>
      <p:sp>
        <p:nvSpPr>
          <p:cNvPr id="3" name="Title 2"/>
          <p:cNvSpPr>
            <a:spLocks noGrp="1"/>
          </p:cNvSpPr>
          <p:nvPr>
            <p:ph type="title"/>
          </p:nvPr>
        </p:nvSpPr>
        <p:spPr/>
        <p:txBody>
          <a:bodyPr/>
          <a:lstStyle/>
          <a:p>
            <a:r>
              <a:rPr lang="en-US" dirty="0"/>
              <a:t>What Should Be Communicated</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1" y="2397139"/>
            <a:ext cx="6622976" cy="2791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8469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a:t>Using the data to identify areas of gaps and weakness</a:t>
            </a:r>
          </a:p>
          <a:p>
            <a:r>
              <a:rPr lang="en-US" dirty="0"/>
              <a:t>Develop a specific plan to address the gaps and weaknesses</a:t>
            </a:r>
          </a:p>
          <a:p>
            <a:r>
              <a:rPr lang="en-US" dirty="0"/>
              <a:t>Continuous follow-up will allow programs to find ways to improve the quality of the curriculum and instruction, which will ultimately improve NCLEX-RN® pass rates</a:t>
            </a:r>
          </a:p>
          <a:p>
            <a:endParaRPr lang="en-US" dirty="0"/>
          </a:p>
          <a:p>
            <a:endParaRPr lang="en-US" dirty="0"/>
          </a:p>
        </p:txBody>
      </p:sp>
      <p:sp>
        <p:nvSpPr>
          <p:cNvPr id="3" name="Title 2"/>
          <p:cNvSpPr>
            <a:spLocks noGrp="1"/>
          </p:cNvSpPr>
          <p:nvPr>
            <p:ph type="title"/>
          </p:nvPr>
        </p:nvSpPr>
        <p:spPr/>
        <p:txBody>
          <a:bodyPr/>
          <a:lstStyle/>
          <a:p>
            <a:r>
              <a:rPr lang="en-US" dirty="0"/>
              <a:t>Follow-up	</a:t>
            </a:r>
          </a:p>
        </p:txBody>
      </p:sp>
      <p:pic>
        <p:nvPicPr>
          <p:cNvPr id="4" name="Picture 3" descr="Image result for bullseye imag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64464" y="3131288"/>
            <a:ext cx="2254103" cy="2121196"/>
          </a:xfrm>
          <a:prstGeom prst="rect">
            <a:avLst/>
          </a:prstGeom>
          <a:noFill/>
          <a:ln>
            <a:noFill/>
          </a:ln>
        </p:spPr>
      </p:pic>
    </p:spTree>
    <p:extLst>
      <p:ext uri="{BB962C8B-B14F-4D97-AF65-F5344CB8AC3E}">
        <p14:creationId xmlns:p14="http://schemas.microsoft.com/office/powerpoint/2010/main" val="779838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Additional Questions</a:t>
            </a:r>
          </a:p>
        </p:txBody>
      </p:sp>
      <p:sp>
        <p:nvSpPr>
          <p:cNvPr id="4" name="Content Placeholder 3"/>
          <p:cNvSpPr>
            <a:spLocks noGrp="1"/>
          </p:cNvSpPr>
          <p:nvPr>
            <p:ph sz="half" idx="1"/>
          </p:nvPr>
        </p:nvSpPr>
        <p:spPr/>
        <p:txBody>
          <a:bodyPr/>
          <a:lstStyle/>
          <a:p>
            <a:r>
              <a:rPr lang="en-US" dirty="0"/>
              <a:t>Select one of the options below in the Evolve Support Center</a:t>
            </a:r>
          </a:p>
          <a:p>
            <a:endParaRPr lang="en-US" dirty="0"/>
          </a:p>
          <a:p>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9225" y="2576513"/>
            <a:ext cx="6305550"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3843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half" idx="1"/>
            <p:extLst>
              <p:ext uri="{D42A27DB-BD31-4B8C-83A1-F6EECF244321}">
                <p14:modId xmlns:p14="http://schemas.microsoft.com/office/powerpoint/2010/main" val="4222093528"/>
              </p:ext>
            </p:extLst>
          </p:nvPr>
        </p:nvGraphicFramePr>
        <p:xfrm>
          <a:off x="906462" y="1093788"/>
          <a:ext cx="8237538" cy="4695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1310641" y="1325509"/>
            <a:ext cx="5588001" cy="418645"/>
          </a:xfrm>
        </p:spPr>
        <p:txBody>
          <a:bodyPr>
            <a:normAutofit fontScale="90000"/>
          </a:bodyPr>
          <a:lstStyle/>
          <a:p>
            <a:pPr algn="ctr"/>
            <a:r>
              <a:rPr lang="en-US" sz="4000" dirty="0"/>
              <a:t>Steps to </a:t>
            </a:r>
            <a:br>
              <a:rPr lang="en-US" sz="4000" dirty="0"/>
            </a:br>
            <a:r>
              <a:rPr lang="en-US" sz="4000" dirty="0"/>
              <a:t>Success </a:t>
            </a:r>
            <a:br>
              <a:rPr lang="en-US" sz="4000" dirty="0"/>
            </a:br>
            <a:r>
              <a:rPr lang="en-US" sz="4000" dirty="0"/>
              <a:t>with HESI</a:t>
            </a:r>
          </a:p>
        </p:txBody>
      </p:sp>
    </p:spTree>
    <p:extLst>
      <p:ext uri="{BB962C8B-B14F-4D97-AF65-F5344CB8AC3E}">
        <p14:creationId xmlns:p14="http://schemas.microsoft.com/office/powerpoint/2010/main" val="3220475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Data Analysis</a:t>
            </a:r>
          </a:p>
        </p:txBody>
      </p:sp>
      <p:pic>
        <p:nvPicPr>
          <p:cNvPr id="3074"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3495362" y="2756101"/>
            <a:ext cx="1268078" cy="823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traight Connector 3"/>
          <p:cNvSpPr/>
          <p:nvPr/>
        </p:nvSpPr>
        <p:spPr>
          <a:xfrm>
            <a:off x="3508432" y="2205943"/>
            <a:ext cx="3870876" cy="3870876"/>
          </a:xfrm>
          <a:custGeom>
            <a:avLst/>
            <a:gdLst/>
            <a:ahLst/>
            <a:cxnLst/>
            <a:rect l="0" t="0" r="0" b="0"/>
            <a:pathLst>
              <a:path>
                <a:moveTo>
                  <a:pt x="704055" y="442247"/>
                </a:moveTo>
                <a:arcTo wR="1935438" hR="1935438" stAng="13829326" swAng="922799"/>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 name="Straight Connector 3"/>
          <p:cNvSpPr/>
          <p:nvPr/>
        </p:nvSpPr>
        <p:spPr>
          <a:xfrm>
            <a:off x="3954999" y="2046455"/>
            <a:ext cx="3870876" cy="3870876"/>
          </a:xfrm>
          <a:custGeom>
            <a:avLst/>
            <a:gdLst/>
            <a:ahLst/>
            <a:cxnLst/>
            <a:rect l="0" t="0" r="0" b="0"/>
            <a:pathLst>
              <a:path>
                <a:moveTo>
                  <a:pt x="30125" y="2275592"/>
                </a:moveTo>
                <a:arcTo wR="1935438" hR="1935438" stAng="10192660" swAng="1214681"/>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 name="Rectangle 3"/>
          <p:cNvSpPr/>
          <p:nvPr/>
        </p:nvSpPr>
        <p:spPr>
          <a:xfrm>
            <a:off x="2456121" y="1913860"/>
            <a:ext cx="3253563" cy="269003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1279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a:t>Determine the following actions</a:t>
            </a:r>
          </a:p>
          <a:p>
            <a:pPr marL="0" indent="0">
              <a:buNone/>
            </a:pPr>
            <a:endParaRPr lang="en-US" dirty="0"/>
          </a:p>
          <a:p>
            <a:pPr lvl="1"/>
            <a:r>
              <a:rPr lang="en-US" dirty="0"/>
              <a:t>When should we begin to collect data</a:t>
            </a:r>
          </a:p>
          <a:p>
            <a:pPr lvl="1"/>
            <a:r>
              <a:rPr lang="en-US" dirty="0"/>
              <a:t>What details of the reports are reviewed</a:t>
            </a:r>
          </a:p>
          <a:p>
            <a:pPr lvl="1"/>
            <a:r>
              <a:rPr lang="en-US" dirty="0"/>
              <a:t>Frequency of collection</a:t>
            </a:r>
          </a:p>
          <a:p>
            <a:pPr lvl="1"/>
            <a:r>
              <a:rPr lang="en-US" dirty="0"/>
              <a:t>Who is responsible for collecting the data</a:t>
            </a:r>
          </a:p>
          <a:p>
            <a:pPr lvl="1"/>
            <a:r>
              <a:rPr lang="en-US" dirty="0"/>
              <a:t>What is communicated and to whom</a:t>
            </a:r>
          </a:p>
          <a:p>
            <a:pPr lvl="1"/>
            <a:r>
              <a:rPr lang="en-US" dirty="0"/>
              <a:t>Who is responsible for the follow-up</a:t>
            </a:r>
          </a:p>
        </p:txBody>
      </p:sp>
      <p:sp>
        <p:nvSpPr>
          <p:cNvPr id="3" name="Title 2"/>
          <p:cNvSpPr>
            <a:spLocks noGrp="1"/>
          </p:cNvSpPr>
          <p:nvPr>
            <p:ph type="title"/>
          </p:nvPr>
        </p:nvSpPr>
        <p:spPr/>
        <p:txBody>
          <a:bodyPr/>
          <a:lstStyle/>
          <a:p>
            <a:r>
              <a:rPr lang="en-US" dirty="0"/>
              <a:t>Data Analysis</a:t>
            </a:r>
          </a:p>
        </p:txBody>
      </p:sp>
    </p:spTree>
    <p:extLst>
      <p:ext uri="{BB962C8B-B14F-4D97-AF65-F5344CB8AC3E}">
        <p14:creationId xmlns:p14="http://schemas.microsoft.com/office/powerpoint/2010/main" val="2313133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lstStyle/>
          <a:p>
            <a:r>
              <a:rPr lang="en-US" sz="2400" dirty="0"/>
              <a:t>Item Analysis</a:t>
            </a:r>
          </a:p>
          <a:p>
            <a:pPr marL="0" indent="0">
              <a:buNone/>
            </a:pPr>
            <a:r>
              <a:rPr lang="en-US" sz="2400" dirty="0"/>
              <a:t> </a:t>
            </a:r>
          </a:p>
          <a:p>
            <a:pPr lvl="1"/>
            <a:r>
              <a:rPr lang="en-US" sz="2200" dirty="0"/>
              <a:t>Using Item Analysis on all assessments will help to identify the areas where students do not have a complete grasp of the information presented</a:t>
            </a:r>
          </a:p>
          <a:p>
            <a:pPr lvl="1"/>
            <a:endParaRPr lang="en-US" sz="2200" dirty="0"/>
          </a:p>
          <a:p>
            <a:pPr lvl="1"/>
            <a:endParaRPr lang="en-US" sz="2200" dirty="0"/>
          </a:p>
        </p:txBody>
      </p:sp>
      <p:sp>
        <p:nvSpPr>
          <p:cNvPr id="3" name="Title 2"/>
          <p:cNvSpPr>
            <a:spLocks noGrp="1"/>
          </p:cNvSpPr>
          <p:nvPr>
            <p:ph type="title"/>
          </p:nvPr>
        </p:nvSpPr>
        <p:spPr/>
        <p:txBody>
          <a:bodyPr/>
          <a:lstStyle/>
          <a:p>
            <a:r>
              <a:rPr lang="en-US" dirty="0"/>
              <a:t>HESI Data Analysis Focus</a:t>
            </a:r>
          </a:p>
        </p:txBody>
      </p:sp>
      <p:sp>
        <p:nvSpPr>
          <p:cNvPr id="2" name="Content Placeholder 1"/>
          <p:cNvSpPr>
            <a:spLocks noGrp="1"/>
          </p:cNvSpPr>
          <p:nvPr>
            <p:ph type="body" sz="quarter" idx="4294967295"/>
          </p:nvPr>
        </p:nvSpPr>
        <p:spPr>
          <a:xfrm>
            <a:off x="0" y="6511925"/>
            <a:ext cx="6672263" cy="227013"/>
          </a:xfrm>
          <a:prstGeom prst="rect">
            <a:avLst/>
          </a:prstGeom>
        </p:spPr>
        <p:txBody>
          <a:bodyPr>
            <a:normAutofit fontScale="32500" lnSpcReduction="20000"/>
          </a:bodyPr>
          <a:lstStyle/>
          <a:p>
            <a:r>
              <a:rPr lang="en-US" sz="3200" dirty="0"/>
              <a:t>		</a:t>
            </a:r>
          </a:p>
          <a:p>
            <a:pPr marL="86868" indent="0">
              <a:buNone/>
            </a:pPr>
            <a:endParaRPr lang="en-US" sz="3200" dirty="0"/>
          </a:p>
          <a:p>
            <a:pPr marL="86868" indent="0">
              <a:buNone/>
            </a:pPr>
            <a:endParaRPr lang="en-US" sz="3200" dirty="0"/>
          </a:p>
        </p:txBody>
      </p:sp>
      <p:pic>
        <p:nvPicPr>
          <p:cNvPr id="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982" t="2868" r="941" b="1921"/>
          <a:stretch/>
        </p:blipFill>
        <p:spPr bwMode="auto">
          <a:xfrm>
            <a:off x="4072270" y="3586680"/>
            <a:ext cx="3583171" cy="1974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5247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Frequency of Collection</a:t>
            </a:r>
          </a:p>
        </p:txBody>
      </p:sp>
      <p:sp>
        <p:nvSpPr>
          <p:cNvPr id="4" name="Content Placeholder 3"/>
          <p:cNvSpPr>
            <a:spLocks noGrp="1"/>
          </p:cNvSpPr>
          <p:nvPr>
            <p:ph sz="half" idx="1"/>
          </p:nvPr>
        </p:nvSpPr>
        <p:spPr/>
        <p:txBody>
          <a:bodyPr/>
          <a:lstStyle/>
          <a:p>
            <a:r>
              <a:rPr lang="en-US" dirty="0"/>
              <a:t>Are you using Item Analysis after each assessment?</a:t>
            </a:r>
          </a:p>
          <a:p>
            <a:endParaRPr lang="en-US" dirty="0"/>
          </a:p>
          <a:p>
            <a:endParaRPr lang="en-US"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9975" y="2143125"/>
            <a:ext cx="1924050" cy="257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2677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lstStyle/>
          <a:p>
            <a:r>
              <a:rPr lang="en-US" sz="2400" dirty="0"/>
              <a:t>Cohort Data – one point in time (cohort specific variables can affect 	data)</a:t>
            </a:r>
          </a:p>
        </p:txBody>
      </p:sp>
      <p:sp>
        <p:nvSpPr>
          <p:cNvPr id="3" name="Title 2"/>
          <p:cNvSpPr>
            <a:spLocks noGrp="1"/>
          </p:cNvSpPr>
          <p:nvPr>
            <p:ph type="title"/>
          </p:nvPr>
        </p:nvSpPr>
        <p:spPr/>
        <p:txBody>
          <a:bodyPr/>
          <a:lstStyle/>
          <a:p>
            <a:r>
              <a:rPr lang="en-US" dirty="0"/>
              <a:t>HESI Data Analysis Focus</a:t>
            </a:r>
          </a:p>
        </p:txBody>
      </p:sp>
      <p:sp>
        <p:nvSpPr>
          <p:cNvPr id="2" name="Content Placeholder 1"/>
          <p:cNvSpPr>
            <a:spLocks noGrp="1"/>
          </p:cNvSpPr>
          <p:nvPr>
            <p:ph type="body" sz="quarter" idx="4294967295"/>
          </p:nvPr>
        </p:nvSpPr>
        <p:spPr>
          <a:xfrm>
            <a:off x="0" y="6511925"/>
            <a:ext cx="6672263" cy="227013"/>
          </a:xfrm>
          <a:prstGeom prst="rect">
            <a:avLst/>
          </a:prstGeom>
        </p:spPr>
        <p:txBody>
          <a:bodyPr>
            <a:normAutofit fontScale="32500" lnSpcReduction="20000"/>
          </a:bodyPr>
          <a:lstStyle/>
          <a:p>
            <a:r>
              <a:rPr lang="en-US" sz="3200" dirty="0"/>
              <a:t>		</a:t>
            </a:r>
          </a:p>
          <a:p>
            <a:pPr marL="86868" indent="0">
              <a:buNone/>
            </a:pPr>
            <a:endParaRPr lang="en-US" sz="3200" dirty="0"/>
          </a:p>
          <a:p>
            <a:pPr marL="86868" indent="0">
              <a:buNone/>
            </a:pPr>
            <a:endParaRPr lang="en-US" sz="32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1167" y="2878724"/>
            <a:ext cx="5471923" cy="2745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4508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Summary Analysis Data</a:t>
            </a:r>
          </a:p>
        </p:txBody>
      </p:sp>
      <p:pic>
        <p:nvPicPr>
          <p:cNvPr id="4" name="Picture 2"/>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l="8805" r="8456" b="11524"/>
          <a:stretch/>
        </p:blipFill>
        <p:spPr bwMode="auto">
          <a:xfrm>
            <a:off x="4953833" y="1529968"/>
            <a:ext cx="3158810" cy="4347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06056" y="1573619"/>
            <a:ext cx="3349256" cy="2862322"/>
          </a:xfrm>
          <a:prstGeom prst="rect">
            <a:avLst/>
          </a:prstGeom>
          <a:noFill/>
        </p:spPr>
        <p:txBody>
          <a:bodyPr wrap="square" rtlCol="0">
            <a:spAutoFit/>
          </a:bodyPr>
          <a:lstStyle/>
          <a:p>
            <a:r>
              <a:rPr lang="en-US" dirty="0"/>
              <a:t>Reviewing the Summary Analysis Data after each HESI Exam to:</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Identify Performance Level</a:t>
            </a:r>
          </a:p>
          <a:p>
            <a:pPr marL="285750" indent="-285750">
              <a:buFont typeface="Arial" panose="020B0604020202020204" pitchFamily="34" charset="0"/>
              <a:buChar char="•"/>
            </a:pPr>
            <a:r>
              <a:rPr lang="en-US" dirty="0"/>
              <a:t>Note Item Detail</a:t>
            </a:r>
          </a:p>
          <a:p>
            <a:pPr marL="285750" indent="-285750">
              <a:buFont typeface="Arial" panose="020B0604020202020204" pitchFamily="34" charset="0"/>
              <a:buChar char="•"/>
            </a:pPr>
            <a:r>
              <a:rPr lang="en-US" dirty="0"/>
              <a:t>Evaluation Scores – </a:t>
            </a:r>
          </a:p>
          <a:p>
            <a:pPr marL="742950" lvl="1" indent="-285750">
              <a:buFont typeface="Arial" panose="020B0604020202020204" pitchFamily="34" charset="0"/>
              <a:buChar char="•"/>
            </a:pPr>
            <a:r>
              <a:rPr lang="en-US" dirty="0"/>
              <a:t>Cohort vs. National</a:t>
            </a:r>
          </a:p>
          <a:p>
            <a:r>
              <a:rPr lang="en-US" dirty="0"/>
              <a:t>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904768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a:t>Are you reviewing and using Summary Analysis Data after each HESI Exam?</a:t>
            </a:r>
            <a:br>
              <a:rPr lang="en-US" dirty="0"/>
            </a:br>
            <a:endParaRPr lang="en-US" dirty="0"/>
          </a:p>
        </p:txBody>
      </p:sp>
      <p:sp>
        <p:nvSpPr>
          <p:cNvPr id="3" name="Title 2"/>
          <p:cNvSpPr>
            <a:spLocks noGrp="1"/>
          </p:cNvSpPr>
          <p:nvPr>
            <p:ph type="title"/>
          </p:nvPr>
        </p:nvSpPr>
        <p:spPr/>
        <p:txBody>
          <a:bodyPr/>
          <a:lstStyle/>
          <a:p>
            <a:r>
              <a:rPr lang="en-US" dirty="0"/>
              <a:t>Frequency of Collection</a:t>
            </a:r>
          </a:p>
        </p:txBody>
      </p:sp>
      <p:pic>
        <p:nvPicPr>
          <p:cNvPr id="4" name="Picture 3"/>
          <p:cNvPicPr/>
          <p:nvPr/>
        </p:nvPicPr>
        <p:blipFill>
          <a:blip r:embed="rId2"/>
          <a:stretch>
            <a:fillRect/>
          </a:stretch>
        </p:blipFill>
        <p:spPr>
          <a:xfrm>
            <a:off x="3700462" y="2386012"/>
            <a:ext cx="1743075" cy="2085975"/>
          </a:xfrm>
          <a:prstGeom prst="rect">
            <a:avLst/>
          </a:prstGeom>
        </p:spPr>
      </p:pic>
    </p:spTree>
    <p:extLst>
      <p:ext uri="{BB962C8B-B14F-4D97-AF65-F5344CB8AC3E}">
        <p14:creationId xmlns:p14="http://schemas.microsoft.com/office/powerpoint/2010/main" val="32228835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SE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78D7839795BE045ABF3D4A0E1C833AF" ma:contentTypeVersion="13" ma:contentTypeDescription="Create a new document." ma:contentTypeScope="" ma:versionID="8232eb6ea059ade90f55ea275a0d5ee4">
  <xsd:schema xmlns:xsd="http://www.w3.org/2001/XMLSchema" xmlns:xs="http://www.w3.org/2001/XMLSchema" xmlns:p="http://schemas.microsoft.com/office/2006/metadata/properties" xmlns:ns3="995578a2-7b52-47fa-9ff8-631e2926121e" xmlns:ns4="cd69e3eb-873e-4930-81f1-b15672e7d31c" targetNamespace="http://schemas.microsoft.com/office/2006/metadata/properties" ma:root="true" ma:fieldsID="de938106ba386677c0f6bd8ccc4d3837" ns3:_="" ns4:_="">
    <xsd:import namespace="995578a2-7b52-47fa-9ff8-631e2926121e"/>
    <xsd:import namespace="cd69e3eb-873e-4930-81f1-b15672e7d31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GenerationTime" minOccurs="0"/>
                <xsd:element ref="ns4:MediaServiceEventHashCode"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5578a2-7b52-47fa-9ff8-631e2926121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d69e3eb-873e-4930-81f1-b15672e7d31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98CA696-136E-4693-8D23-318594AB2779}">
  <ds:schemaRefs>
    <ds:schemaRef ds:uri="995578a2-7b52-47fa-9ff8-631e2926121e"/>
    <ds:schemaRef ds:uri="http://purl.org/dc/terms/"/>
    <ds:schemaRef ds:uri="cd69e3eb-873e-4930-81f1-b15672e7d31c"/>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AAEBE78B-9B25-44CA-934C-01BA41274635}">
  <ds:schemaRefs>
    <ds:schemaRef ds:uri="http://schemas.microsoft.com/sharepoint/v3/contenttype/forms"/>
  </ds:schemaRefs>
</ds:datastoreItem>
</file>

<file path=customXml/itemProps3.xml><?xml version="1.0" encoding="utf-8"?>
<ds:datastoreItem xmlns:ds="http://schemas.openxmlformats.org/officeDocument/2006/customXml" ds:itemID="{A56FCE12-AB22-4C08-88E7-61AA3B1239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5578a2-7b52-47fa-9ff8-631e2926121e"/>
    <ds:schemaRef ds:uri="cd69e3eb-873e-4930-81f1-b15672e7d3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32255</TotalTime>
  <Words>751</Words>
  <Application>Microsoft Office PowerPoint</Application>
  <PresentationFormat>On-screen Show (4:3)</PresentationFormat>
  <Paragraphs>96</Paragraphs>
  <Slides>17</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Courier New</vt:lpstr>
      <vt:lpstr>Wingdings</vt:lpstr>
      <vt:lpstr>Office Theme</vt:lpstr>
      <vt:lpstr>Using Evidence to Improve NCLEX® Pass Rates</vt:lpstr>
      <vt:lpstr>Steps to  Success  with HESI</vt:lpstr>
      <vt:lpstr>Data Analysis</vt:lpstr>
      <vt:lpstr>Data Analysis</vt:lpstr>
      <vt:lpstr>HESI Data Analysis Focus</vt:lpstr>
      <vt:lpstr>Frequency of Collection</vt:lpstr>
      <vt:lpstr>HESI Data Analysis Focus</vt:lpstr>
      <vt:lpstr>Summary Analysis Data</vt:lpstr>
      <vt:lpstr>Frequency of Collection</vt:lpstr>
      <vt:lpstr>HESI Data Analysis Focus</vt:lpstr>
      <vt:lpstr>PowerPoint Presentation</vt:lpstr>
      <vt:lpstr>Who Should Collect the Data</vt:lpstr>
      <vt:lpstr>Who Should Collect the Data</vt:lpstr>
      <vt:lpstr>What Should Be Communicated</vt:lpstr>
      <vt:lpstr>What Should Be Communicated</vt:lpstr>
      <vt:lpstr>Follow-up </vt:lpstr>
      <vt:lpstr>Additional Questions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 Majino</dc:creator>
  <cp:lastModifiedBy>Salitza, Eric A. (ELS-STL)</cp:lastModifiedBy>
  <cp:revision>97</cp:revision>
  <cp:lastPrinted>2016-09-21T13:52:46Z</cp:lastPrinted>
  <dcterms:created xsi:type="dcterms:W3CDTF">2012-11-07T17:56:43Z</dcterms:created>
  <dcterms:modified xsi:type="dcterms:W3CDTF">2020-05-07T03:08:27Z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0x010100D78D7839795BE045ABF3D4A0E1C833AF</vt:lpwstr>
  </property>
</Properties>
</file>