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p:sldMasterIdLst>
    <p:sldMasterId id="2147483648" r:id="rId4"/>
  </p:sldMasterIdLst>
  <p:notesMasterIdLst>
    <p:notesMasterId r:id="rId15"/>
  </p:notesMasterIdLst>
  <p:sldIdLst>
    <p:sldId id="297" r:id="rId5"/>
    <p:sldId id="320" r:id="rId6"/>
    <p:sldId id="321" r:id="rId7"/>
    <p:sldId id="316" r:id="rId8"/>
    <p:sldId id="329" r:id="rId9"/>
    <p:sldId id="330" r:id="rId10"/>
    <p:sldId id="331" r:id="rId11"/>
    <p:sldId id="332" r:id="rId12"/>
    <p:sldId id="325" r:id="rId13"/>
    <p:sldId id="268" r:id="rId14"/>
  </p:sldIdLst>
  <p:sldSz cx="9144000" cy="5143500" type="screen16x9"/>
  <p:notesSz cx="6858000" cy="9144000"/>
  <p:embeddedFontLst>
    <p:embeddedFont>
      <p:font typeface="Calibri" panose="020F0502020204030204" pitchFamily="34" charset="0"/>
      <p:regular r:id="rId16"/>
      <p:bold r:id="rId17"/>
      <p:italic r:id="rId18"/>
      <p:boldItalic r:id="rId19"/>
    </p:embeddedFont>
    <p:embeddedFont>
      <p:font typeface="Elsevier Display Light" panose="02000000000000000000" pitchFamily="50" charset="0"/>
      <p:regular r:id="rId20"/>
      <p:italic r:id="rId21"/>
    </p:embeddedFont>
    <p:embeddedFont>
      <p:font typeface="Nexus Sans Offc Pro" panose="020B0504030101020102" pitchFamily="34" charset="0"/>
      <p:regular r:id="rId22"/>
      <p:bold r:id="rId23"/>
      <p:italic r:id="rId24"/>
      <p:boldItalic r:id="rId25"/>
    </p:embeddedFont>
    <p:embeddedFont>
      <p:font typeface="NexusSansPro" panose="020B0504030101020102" pitchFamily="34" charset="0"/>
      <p:regular r:id="rId26"/>
    </p:embeddedFont>
    <p:embeddedFont>
      <p:font typeface="NexusSansPro-Italic" panose="020B0504030101020102" pitchFamily="34" charset="0"/>
      <p:regular r:id="rId2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5760" userDrawn="1">
          <p15:clr>
            <a:srgbClr val="A4A3A4"/>
          </p15:clr>
        </p15:guide>
        <p15:guide id="2" orient="horz" pos="162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398"/>
    <a:srgbClr val="CACBCC"/>
    <a:srgbClr val="DCDCD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B4DDED8-E0D6-47AD-9DAB-10031563D9AE}" v="43" dt="2020-05-07T02:04:57.772"/>
  </p1510:revLst>
</p1510:revInfo>
</file>

<file path=ppt/tableStyles.xml><?xml version="1.0" encoding="utf-8"?>
<a:tblStyleLst xmlns:a="http://schemas.openxmlformats.org/drawingml/2006/main" def="{BFEA419B-BCDB-4C27-8AB2-1E94C2BD932B}">
  <a:tblStyle styleId="{BFEA419B-BCDB-4C27-8AB2-1E94C2BD932B}" styleName="Elsevier">
    <a:wholeTbl>
      <a:tcTxStyle>
        <a:fontRef idx="minor">
          <a:prstClr val="black"/>
        </a:fontRef>
        <a:schemeClr val="dk1"/>
      </a:tcTxStyle>
      <a:tcStyle>
        <a:tcBdr>
          <a:left>
            <a:ln w="0" cmpd="sng">
              <a:solidFill>
                <a:schemeClr val="lt1"/>
              </a:solidFill>
            </a:ln>
          </a:left>
          <a:right>
            <a:ln w="0" cmpd="sng">
              <a:solidFill>
                <a:schemeClr val="lt1"/>
              </a:solidFill>
            </a:ln>
          </a:right>
          <a:top>
            <a:ln w="0" cmpd="sng">
              <a:solidFill>
                <a:schemeClr val="lt1"/>
              </a:solidFill>
            </a:ln>
          </a:top>
          <a:bottom>
            <a:ln w="12700" cmpd="sng">
              <a:solidFill>
                <a:srgbClr val="DCDCDD"/>
              </a:solidFill>
            </a:ln>
          </a:bottom>
          <a:insideH>
            <a:ln w="12700" cmpd="sng">
              <a:solidFill>
                <a:srgbClr val="DCDCDD"/>
              </a:solidFill>
            </a:ln>
          </a:insideH>
          <a:insideV>
            <a:ln w="0" cmpd="sng">
              <a:solidFill>
                <a:schemeClr val="dk1"/>
              </a:solidFill>
            </a:ln>
          </a:insideV>
        </a:tcBdr>
        <a:fill>
          <a:solidFill>
            <a:schemeClr val="lt1"/>
          </a:solidFill>
        </a:fill>
      </a:tcStyle>
    </a:wholeTbl>
    <a:band1H>
      <a:tcStyle>
        <a:tcBdr/>
        <a:fill>
          <a:solidFill>
            <a:schemeClr val="lt1"/>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12700" cmpd="sng">
              <a:solidFill>
                <a:schemeClr val="lt1"/>
              </a:solidFill>
            </a:ln>
          </a:top>
        </a:tcBdr>
        <a:fill>
          <a:solidFill>
            <a:schemeClr val="accent1"/>
          </a:solidFill>
        </a:fill>
      </a:tcStyle>
    </a:lastRow>
    <a:firstRow>
      <a:tcTxStyle b="on">
        <a:fontRef idx="minor">
          <a:prstClr val="black"/>
        </a:fontRef>
        <a:schemeClr val="dk1"/>
      </a:tcTxStyle>
      <a:tcStyle>
        <a:tcBdr>
          <a:bottom>
            <a:ln w="12700" cmpd="sng">
              <a:solidFill>
                <a:srgbClr val="FF6C00"/>
              </a:solidFill>
            </a:ln>
          </a:bottom>
        </a:tcBdr>
        <a:fill>
          <a:solidFill>
            <a:schemeClr val="l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128" autoAdjust="0"/>
    <p:restoredTop sz="83549" autoAdjust="0"/>
  </p:normalViewPr>
  <p:slideViewPr>
    <p:cSldViewPr snapToGrid="0" showGuides="1">
      <p:cViewPr varScale="1">
        <p:scale>
          <a:sx n="71" d="100"/>
          <a:sy n="71" d="100"/>
        </p:scale>
        <p:origin x="804" y="60"/>
      </p:cViewPr>
      <p:guideLst>
        <p:guide pos="5760"/>
        <p:guide orient="horz" pos="1620"/>
      </p:guideLst>
    </p:cSldViewPr>
  </p:slideViewPr>
  <p:notesTextViewPr>
    <p:cViewPr>
      <p:scale>
        <a:sx n="1" d="1"/>
        <a:sy n="1" d="1"/>
      </p:scale>
      <p:origin x="0" y="0"/>
    </p:cViewPr>
  </p:notesTextViewPr>
  <p:sorterViewPr>
    <p:cViewPr>
      <p:scale>
        <a:sx n="66" d="100"/>
        <a:sy n="66" d="100"/>
      </p:scale>
      <p:origin x="0" y="0"/>
    </p:cViewPr>
  </p:sorterViewPr>
  <p:notesViewPr>
    <p:cSldViewPr snapToGrid="0">
      <p:cViewPr varScale="1">
        <p:scale>
          <a:sx n="96" d="100"/>
          <a:sy n="96" d="100"/>
        </p:scale>
        <p:origin x="2480" y="16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3.fntdata"/><Relationship Id="rId26" Type="http://schemas.openxmlformats.org/officeDocument/2006/relationships/font" Target="fonts/font11.fntdata"/><Relationship Id="rId3" Type="http://schemas.openxmlformats.org/officeDocument/2006/relationships/customXml" Target="../customXml/item3.xml"/><Relationship Id="rId21" Type="http://schemas.openxmlformats.org/officeDocument/2006/relationships/font" Target="fonts/font6.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2.fntdata"/><Relationship Id="rId25" Type="http://schemas.openxmlformats.org/officeDocument/2006/relationships/font" Target="fonts/font10.fntdata"/><Relationship Id="rId2" Type="http://schemas.openxmlformats.org/officeDocument/2006/relationships/customXml" Target="../customXml/item2.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9.fntdata"/><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font" Target="fonts/font4.fntdata"/><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7.fntdata"/><Relationship Id="rId27" Type="http://schemas.openxmlformats.org/officeDocument/2006/relationships/font" Target="fonts/font12.fnt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9DD4CF-C917-4D69-9374-6EFF2E9F78C3}" type="datetimeFigureOut">
              <a:rPr lang="de-DE" smtClean="0"/>
              <a:t>06.05.2020</a:t>
            </a:fld>
            <a:endParaRPr lang="de-D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7443C7B-F938-4CE9-A268-32817172635B}" type="slidenum">
              <a:rPr lang="de-DE" smtClean="0"/>
              <a:t>‹#›</a:t>
            </a:fld>
            <a:endParaRPr lang="de-DE"/>
          </a:p>
        </p:txBody>
      </p:sp>
    </p:spTree>
    <p:extLst>
      <p:ext uri="{BB962C8B-B14F-4D97-AF65-F5344CB8AC3E}">
        <p14:creationId xmlns:p14="http://schemas.microsoft.com/office/powerpoint/2010/main" val="23687407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evolve.elsevier.com/education/on-demand-learning"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Hello!  Welcome to the discussion today about how to successfully discuss HESI results with your students.  My name is Cami Weber.  I am a nurse educator working for Elsevier.  Today’s discussion is not intended to show product navigation or functionality.  Please refer to our On Demand and Training &amp; Implementation website for functionality information at </a:t>
            </a:r>
            <a:r>
              <a:rPr lang="en-US" dirty="0">
                <a:hlinkClick r:id="rId3"/>
              </a:rPr>
              <a:t>https://evolve.elsevier.com/education/on-demand-learning</a:t>
            </a:r>
            <a:r>
              <a:rPr lang="en-US" dirty="0"/>
              <a:t>.</a:t>
            </a:r>
            <a:endParaRPr kumimoji="0" lang="en-US"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4" name="Slide Number Placeholder 3"/>
          <p:cNvSpPr>
            <a:spLocks noGrp="1"/>
          </p:cNvSpPr>
          <p:nvPr>
            <p:ph type="sldNum" sz="quarter" idx="5"/>
          </p:nvPr>
        </p:nvSpPr>
        <p:spPr/>
        <p:txBody>
          <a:bodyPr/>
          <a:lstStyle/>
          <a:p>
            <a:fld id="{A7443C7B-F938-4CE9-A268-32817172635B}" type="slidenum">
              <a:rPr lang="de-DE" smtClean="0"/>
              <a:t>1</a:t>
            </a:fld>
            <a:endParaRPr lang="de-DE"/>
          </a:p>
        </p:txBody>
      </p:sp>
    </p:spTree>
    <p:extLst>
      <p:ext uri="{BB962C8B-B14F-4D97-AF65-F5344CB8AC3E}">
        <p14:creationId xmlns:p14="http://schemas.microsoft.com/office/powerpoint/2010/main" val="39256986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0" lang="en-US" sz="1200" b="0" i="0" u="none" strike="noStrike" kern="1200" cap="none" spc="0" normalizeH="0" baseline="0" noProof="0" dirty="0">
                <a:ln>
                  <a:noFill/>
                </a:ln>
                <a:solidFill>
                  <a:prstClr val="black"/>
                </a:solidFill>
                <a:effectLst/>
                <a:uLnTx/>
                <a:uFillTx/>
                <a:latin typeface="+mn-lt"/>
                <a:ea typeface="+mn-ea"/>
                <a:cs typeface="+mn-cs"/>
              </a:rPr>
              <a:t>I hope you enjoyed this discussion. I wish you well as you work to help your students understand their HESI results. </a:t>
            </a:r>
            <a:endParaRPr lang="en-US" dirty="0"/>
          </a:p>
        </p:txBody>
      </p:sp>
      <p:sp>
        <p:nvSpPr>
          <p:cNvPr id="4" name="Slide Number Placeholder 3"/>
          <p:cNvSpPr>
            <a:spLocks noGrp="1"/>
          </p:cNvSpPr>
          <p:nvPr>
            <p:ph type="sldNum" sz="quarter" idx="5"/>
          </p:nvPr>
        </p:nvSpPr>
        <p:spPr/>
        <p:txBody>
          <a:bodyPr/>
          <a:lstStyle/>
          <a:p>
            <a:fld id="{A7443C7B-F938-4CE9-A268-32817172635B}" type="slidenum">
              <a:rPr lang="de-DE" smtClean="0"/>
              <a:t>10</a:t>
            </a:fld>
            <a:endParaRPr lang="de-DE"/>
          </a:p>
        </p:txBody>
      </p:sp>
    </p:spTree>
    <p:extLst>
      <p:ext uri="{BB962C8B-B14F-4D97-AF65-F5344CB8AC3E}">
        <p14:creationId xmlns:p14="http://schemas.microsoft.com/office/powerpoint/2010/main" val="20912670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One thing</a:t>
            </a:r>
            <a:r>
              <a:rPr lang="en-US" baseline="0" dirty="0"/>
              <a:t> that I think is important for faculty to know is that students have access to their own student reports.  There is no need for you to print them out for students.  When students login to their HESI Student Access (where they go view their online HESI remediation), they can access the reports for each HESI exam they have taken.  It’s also important to note that students have access to their online HESI remediation &amp; reports for life.  This access never goes away.  All they need to do is login to Evolve.  Their password does not expire.</a:t>
            </a:r>
            <a:endParaRPr lang="en-US" dirty="0"/>
          </a:p>
          <a:p>
            <a:endParaRPr lang="en-US" dirty="0"/>
          </a:p>
        </p:txBody>
      </p:sp>
      <p:sp>
        <p:nvSpPr>
          <p:cNvPr id="4" name="Slide Number Placeholder 3"/>
          <p:cNvSpPr>
            <a:spLocks noGrp="1"/>
          </p:cNvSpPr>
          <p:nvPr>
            <p:ph type="sldNum" sz="quarter" idx="5"/>
          </p:nvPr>
        </p:nvSpPr>
        <p:spPr/>
        <p:txBody>
          <a:bodyPr/>
          <a:lstStyle/>
          <a:p>
            <a:fld id="{A7443C7B-F938-4CE9-A268-32817172635B}" type="slidenum">
              <a:rPr lang="de-DE" smtClean="0"/>
              <a:t>2</a:t>
            </a:fld>
            <a:endParaRPr lang="de-DE"/>
          </a:p>
        </p:txBody>
      </p:sp>
    </p:spTree>
    <p:extLst>
      <p:ext uri="{BB962C8B-B14F-4D97-AF65-F5344CB8AC3E}">
        <p14:creationId xmlns:p14="http://schemas.microsoft.com/office/powerpoint/2010/main" val="5862280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faculty, you can access each student’s report by selecting </a:t>
            </a:r>
            <a:r>
              <a:rPr lang="en-US" b="1" dirty="0"/>
              <a:t>Review Exam Results and Reports &gt; Student Reports</a:t>
            </a:r>
            <a:r>
              <a:rPr lang="en-US" b="0" dirty="0"/>
              <a:t> below the Summary Analysis report.</a:t>
            </a:r>
            <a:endParaRPr lang="en-US" dirty="0"/>
          </a:p>
        </p:txBody>
      </p:sp>
      <p:sp>
        <p:nvSpPr>
          <p:cNvPr id="4" name="Slide Number Placeholder 3"/>
          <p:cNvSpPr>
            <a:spLocks noGrp="1"/>
          </p:cNvSpPr>
          <p:nvPr>
            <p:ph type="sldNum" sz="quarter" idx="5"/>
          </p:nvPr>
        </p:nvSpPr>
        <p:spPr/>
        <p:txBody>
          <a:bodyPr/>
          <a:lstStyle/>
          <a:p>
            <a:fld id="{A7443C7B-F938-4CE9-A268-32817172635B}" type="slidenum">
              <a:rPr lang="de-DE" smtClean="0"/>
              <a:t>3</a:t>
            </a:fld>
            <a:endParaRPr lang="de-DE"/>
          </a:p>
        </p:txBody>
      </p:sp>
    </p:spTree>
    <p:extLst>
      <p:ext uri="{BB962C8B-B14F-4D97-AF65-F5344CB8AC3E}">
        <p14:creationId xmlns:p14="http://schemas.microsoft.com/office/powerpoint/2010/main" val="19593038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let’s talk about when</a:t>
            </a:r>
            <a:r>
              <a:rPr lang="en-US" baseline="0" dirty="0"/>
              <a:t>/why faculty would look at an individual student’s report. Most of the time as faculty we just focus on the Summary Analysis or Cohort report. Usually, faculty only need to bother looking at the details of an individual student report if they need more specific information on a student or if they are working 1:1 with a student.  </a:t>
            </a:r>
          </a:p>
          <a:p>
            <a:endParaRPr lang="en-US" baseline="0" dirty="0"/>
          </a:p>
          <a:p>
            <a:r>
              <a:rPr lang="en-US" baseline="0" dirty="0"/>
              <a:t>However, it is important that all faculty know how to interpret the student data. If you already know how to interpret the Summary Analysis data then interpreting the student reports will be no problem. The flow and information is essentially the same; however, you do want to educate yourselves, so you can educate your students. It is very important that students understand how to interpret their own results and take accountability for their own learning.  </a:t>
            </a:r>
          </a:p>
          <a:p>
            <a:endParaRPr lang="en-US" baseline="0" dirty="0"/>
          </a:p>
          <a:p>
            <a:r>
              <a:rPr lang="en-US" baseline="0" dirty="0"/>
              <a:t>One great tip I have learned is to require all students to bring a printed copy of their student report to class with them after they have taken their HESI exam (some faculty use this as a ticket to class). This is especially valuable in the beginning with the first few HESI exams they take. This let’s you know that they know how to access their own report.  </a:t>
            </a:r>
          </a:p>
          <a:p>
            <a:endParaRPr lang="en-US" baseline="0" dirty="0"/>
          </a:p>
          <a:p>
            <a:r>
              <a:rPr lang="en-US" baseline="0" dirty="0"/>
              <a:t>Next, spend sometime explaining to them what they are looking at and how to interpret the data. Help them identify their 2-3 weakest areas. Explain the Client Needs categories and why this information is important, because it is the NCLEX test plan. Help them understand what the NCLEX test plan is and where they can locate the test plan for students on the NCSBN.org website. Speak about HESI &amp; NCLEX in a positive light. Explain that HESI follows the flow of NCLEX. Also, this is a great time to discuss remediation requirements and why remediation is so valuable as a key to their success.</a:t>
            </a:r>
            <a:endParaRPr lang="en-US" dirty="0"/>
          </a:p>
          <a:p>
            <a:endParaRPr lang="en-US" dirty="0"/>
          </a:p>
          <a:p>
            <a:r>
              <a:rPr lang="en-US" dirty="0"/>
              <a:t>This is the first page of the student’s report. It</a:t>
            </a:r>
            <a:r>
              <a:rPr lang="en-US" baseline="0" dirty="0"/>
              <a:t> </a:t>
            </a:r>
            <a:r>
              <a:rPr lang="en-US" dirty="0"/>
              <a:t>explains the scoring</a:t>
            </a:r>
            <a:r>
              <a:rPr lang="en-US" baseline="0" dirty="0"/>
              <a:t> of HESI. It also explains the conversion score. Most students never bother to read this page, but I would require all students to spend a few minutes reading the information on this page.</a:t>
            </a:r>
            <a:endParaRPr lang="en-US" dirty="0"/>
          </a:p>
          <a:p>
            <a:endParaRPr lang="en-US" dirty="0"/>
          </a:p>
        </p:txBody>
      </p:sp>
      <p:sp>
        <p:nvSpPr>
          <p:cNvPr id="4" name="Slide Number Placeholder 3"/>
          <p:cNvSpPr>
            <a:spLocks noGrp="1"/>
          </p:cNvSpPr>
          <p:nvPr>
            <p:ph type="sldNum" sz="quarter" idx="5"/>
          </p:nvPr>
        </p:nvSpPr>
        <p:spPr/>
        <p:txBody>
          <a:bodyPr/>
          <a:lstStyle/>
          <a:p>
            <a:fld id="{A7443C7B-F938-4CE9-A268-32817172635B}" type="slidenum">
              <a:rPr lang="de-DE" smtClean="0"/>
              <a:t>4</a:t>
            </a:fld>
            <a:endParaRPr lang="de-DE"/>
          </a:p>
        </p:txBody>
      </p:sp>
    </p:spTree>
    <p:extLst>
      <p:ext uri="{BB962C8B-B14F-4D97-AF65-F5344CB8AC3E}">
        <p14:creationId xmlns:p14="http://schemas.microsoft.com/office/powerpoint/2010/main" val="30987718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Page 2 explains their percentile</a:t>
            </a:r>
            <a:r>
              <a:rPr lang="en-US" baseline="0" dirty="0"/>
              <a:t> ranking. This is a ranking of how the individual student performance compares to other nursing students’ performance nationally. It doesn’t rank them based on the percentage of test items they scored correctly for this exam.  </a:t>
            </a:r>
          </a:p>
          <a:p>
            <a:endParaRPr lang="en-US" baseline="0" dirty="0"/>
          </a:p>
          <a:p>
            <a:r>
              <a:rPr lang="en-US" baseline="0" dirty="0"/>
              <a:t>For example, with this particular exam shown, this student scored 28.65%, which means they performed better than 28.65% of the other students nationally last year, while 71.35% of the students scored higher than this student.</a:t>
            </a:r>
            <a:endParaRPr lang="en-US" dirty="0"/>
          </a:p>
          <a:p>
            <a:endParaRPr lang="en-US" dirty="0"/>
          </a:p>
        </p:txBody>
      </p:sp>
      <p:sp>
        <p:nvSpPr>
          <p:cNvPr id="4" name="Slide Number Placeholder 3"/>
          <p:cNvSpPr>
            <a:spLocks noGrp="1"/>
          </p:cNvSpPr>
          <p:nvPr>
            <p:ph type="sldNum" sz="quarter" idx="5"/>
          </p:nvPr>
        </p:nvSpPr>
        <p:spPr/>
        <p:txBody>
          <a:bodyPr/>
          <a:lstStyle/>
          <a:p>
            <a:fld id="{A7443C7B-F938-4CE9-A268-32817172635B}" type="slidenum">
              <a:rPr lang="de-DE" smtClean="0"/>
              <a:t>5</a:t>
            </a:fld>
            <a:endParaRPr lang="de-DE"/>
          </a:p>
        </p:txBody>
      </p:sp>
    </p:spTree>
    <p:extLst>
      <p:ext uri="{BB962C8B-B14F-4D97-AF65-F5344CB8AC3E}">
        <p14:creationId xmlns:p14="http://schemas.microsoft.com/office/powerpoint/2010/main" val="1677137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you see</a:t>
            </a:r>
            <a:r>
              <a:rPr lang="en-US" baseline="0" dirty="0"/>
              <a:t> the Client Needs categories displayed and how this particular student performed in these areas. First, you have the HESI score for each area. You will see how many questions were available and how many were answered correctly. Below that you will see the visual bar graph. The green bars demonstrate the student’s score.</a:t>
            </a:r>
          </a:p>
          <a:p>
            <a:endParaRPr lang="en-US" baseline="0" dirty="0"/>
          </a:p>
          <a:p>
            <a:r>
              <a:rPr lang="en-US" baseline="0" dirty="0"/>
              <a:t>It’s important to teach students to pay attention to the number of testing items in a particular area. The more items being tested, the more significant the results.  </a:t>
            </a:r>
            <a:endParaRPr lang="en-US" dirty="0"/>
          </a:p>
        </p:txBody>
      </p:sp>
      <p:sp>
        <p:nvSpPr>
          <p:cNvPr id="4" name="Slide Number Placeholder 3"/>
          <p:cNvSpPr>
            <a:spLocks noGrp="1"/>
          </p:cNvSpPr>
          <p:nvPr>
            <p:ph type="sldNum" sz="quarter" idx="5"/>
          </p:nvPr>
        </p:nvSpPr>
        <p:spPr/>
        <p:txBody>
          <a:bodyPr/>
          <a:lstStyle/>
          <a:p>
            <a:fld id="{A7443C7B-F938-4CE9-A268-32817172635B}" type="slidenum">
              <a:rPr lang="de-DE" smtClean="0"/>
              <a:t>6</a:t>
            </a:fld>
            <a:endParaRPr lang="de-DE"/>
          </a:p>
        </p:txBody>
      </p:sp>
    </p:spTree>
    <p:extLst>
      <p:ext uri="{BB962C8B-B14F-4D97-AF65-F5344CB8AC3E}">
        <p14:creationId xmlns:p14="http://schemas.microsoft.com/office/powerpoint/2010/main" val="17447780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you will see the report continues in the same manner, breaking down each category and subject area.</a:t>
            </a:r>
            <a:r>
              <a:rPr lang="en-US" baseline="0" dirty="0"/>
              <a:t> Students will always see their numerical values at the top and the bar graph displayed at the bottom.</a:t>
            </a:r>
          </a:p>
          <a:p>
            <a:endParaRPr lang="en-US" baseline="0" dirty="0"/>
          </a:p>
          <a:p>
            <a:r>
              <a:rPr lang="en-US" baseline="0" dirty="0"/>
              <a:t>Again, help students to identify their 2-3 areas of weakness. It’s too overwhelming for them to try and address every area below the benchmark score. In the beginning students will need help from faculty to identify these weak areas. Over time, they will become used to reading the reports and what to look for, although, faculty reassurance is helpful.</a:t>
            </a:r>
            <a:endParaRPr lang="en-US" dirty="0"/>
          </a:p>
        </p:txBody>
      </p:sp>
      <p:sp>
        <p:nvSpPr>
          <p:cNvPr id="4" name="Slide Number Placeholder 3"/>
          <p:cNvSpPr>
            <a:spLocks noGrp="1"/>
          </p:cNvSpPr>
          <p:nvPr>
            <p:ph type="sldNum" sz="quarter" idx="5"/>
          </p:nvPr>
        </p:nvSpPr>
        <p:spPr/>
        <p:txBody>
          <a:bodyPr/>
          <a:lstStyle/>
          <a:p>
            <a:fld id="{A7443C7B-F938-4CE9-A268-32817172635B}" type="slidenum">
              <a:rPr lang="de-DE" smtClean="0"/>
              <a:t>7</a:t>
            </a:fld>
            <a:endParaRPr lang="de-DE"/>
          </a:p>
        </p:txBody>
      </p:sp>
    </p:spTree>
    <p:extLst>
      <p:ext uri="{BB962C8B-B14F-4D97-AF65-F5344CB8AC3E}">
        <p14:creationId xmlns:p14="http://schemas.microsoft.com/office/powerpoint/2010/main" val="17271436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Lastly,</a:t>
            </a:r>
            <a:r>
              <a:rPr lang="en-US" baseline="0" dirty="0"/>
              <a:t> students will see the Specialty area and Topic area for the items missed. Notice the big “X” over the Subtopic information. The Subtopic data is no longer available to students in their reports. This was giving students too much information and they were focusing too much on the particular Subtopic when remediating, thus, causing them to skip valuable concept information. We want students to focus on the Topic or Concept areas instead.</a:t>
            </a:r>
            <a:endParaRPr lang="en-US" dirty="0"/>
          </a:p>
        </p:txBody>
      </p:sp>
      <p:sp>
        <p:nvSpPr>
          <p:cNvPr id="4" name="Slide Number Placeholder 3"/>
          <p:cNvSpPr>
            <a:spLocks noGrp="1"/>
          </p:cNvSpPr>
          <p:nvPr>
            <p:ph type="sldNum" sz="quarter" idx="5"/>
          </p:nvPr>
        </p:nvSpPr>
        <p:spPr/>
        <p:txBody>
          <a:bodyPr/>
          <a:lstStyle/>
          <a:p>
            <a:fld id="{A7443C7B-F938-4CE9-A268-32817172635B}" type="slidenum">
              <a:rPr lang="de-DE" smtClean="0"/>
              <a:t>8</a:t>
            </a:fld>
            <a:endParaRPr lang="de-DE"/>
          </a:p>
        </p:txBody>
      </p:sp>
    </p:spTree>
    <p:extLst>
      <p:ext uri="{BB962C8B-B14F-4D97-AF65-F5344CB8AC3E}">
        <p14:creationId xmlns:p14="http://schemas.microsoft.com/office/powerpoint/2010/main" val="21603267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Keep in</a:t>
            </a:r>
            <a:r>
              <a:rPr lang="en-US" baseline="0" dirty="0"/>
              <a:t> mind that students &amp; faculty have a lot of HESI resources available. The Elsevier Student Life resource has a lot of valuable information for students and faculty. heck out the other resources available.</a:t>
            </a:r>
            <a:endParaRPr lang="en-US" dirty="0"/>
          </a:p>
        </p:txBody>
      </p:sp>
      <p:sp>
        <p:nvSpPr>
          <p:cNvPr id="4" name="Slide Number Placeholder 3"/>
          <p:cNvSpPr>
            <a:spLocks noGrp="1"/>
          </p:cNvSpPr>
          <p:nvPr>
            <p:ph type="sldNum" sz="quarter" idx="5"/>
          </p:nvPr>
        </p:nvSpPr>
        <p:spPr/>
        <p:txBody>
          <a:bodyPr/>
          <a:lstStyle/>
          <a:p>
            <a:fld id="{A7443C7B-F938-4CE9-A268-32817172635B}" type="slidenum">
              <a:rPr lang="de-DE" smtClean="0"/>
              <a:t>9</a:t>
            </a:fld>
            <a:endParaRPr lang="de-DE"/>
          </a:p>
        </p:txBody>
      </p:sp>
    </p:spTree>
    <p:extLst>
      <p:ext uri="{BB962C8B-B14F-4D97-AF65-F5344CB8AC3E}">
        <p14:creationId xmlns:p14="http://schemas.microsoft.com/office/powerpoint/2010/main" val="104883501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Main title slide with light photo and light text">
    <p:spTree>
      <p:nvGrpSpPr>
        <p:cNvPr id="1" name=""/>
        <p:cNvGrpSpPr/>
        <p:nvPr/>
      </p:nvGrpSpPr>
      <p:grpSpPr>
        <a:xfrm>
          <a:off x="0" y="0"/>
          <a:ext cx="0" cy="0"/>
          <a:chOff x="0" y="0"/>
          <a:chExt cx="0" cy="0"/>
        </a:xfrm>
      </p:grpSpPr>
      <p:sp>
        <p:nvSpPr>
          <p:cNvPr id="14" name="Picture Placeholder 13"/>
          <p:cNvSpPr>
            <a:spLocks noGrp="1"/>
          </p:cNvSpPr>
          <p:nvPr>
            <p:ph type="pic" sz="quarter" idx="15" hasCustomPrompt="1"/>
          </p:nvPr>
        </p:nvSpPr>
        <p:spPr>
          <a:xfrm>
            <a:off x="0" y="0"/>
            <a:ext cx="9144000" cy="5143500"/>
          </a:xfrm>
          <a:prstGeom prst="rect">
            <a:avLst/>
          </a:prstGeom>
          <a:solidFill>
            <a:srgbClr val="F2F2F2">
              <a:alpha val="7059"/>
            </a:srgbClr>
          </a:solidFill>
        </p:spPr>
        <p:txBody>
          <a:bodyPr>
            <a:normAutofit/>
          </a:bodyPr>
          <a:lstStyle>
            <a:lvl1pPr marL="0" indent="0" algn="r">
              <a:lnSpc>
                <a:spcPct val="100000"/>
              </a:lnSpc>
              <a:buNone/>
              <a:defRPr sz="1600" baseline="0"/>
            </a:lvl1pPr>
          </a:lstStyle>
          <a:p>
            <a:r>
              <a:rPr lang="en-US" noProof="0" dirty="0"/>
              <a:t>Click on icon to select picture</a:t>
            </a:r>
          </a:p>
        </p:txBody>
      </p:sp>
      <p:sp>
        <p:nvSpPr>
          <p:cNvPr id="2" name="Title 1"/>
          <p:cNvSpPr>
            <a:spLocks noGrp="1"/>
          </p:cNvSpPr>
          <p:nvPr>
            <p:ph type="ctrTitle" hasCustomPrompt="1"/>
          </p:nvPr>
        </p:nvSpPr>
        <p:spPr>
          <a:xfrm>
            <a:off x="475841" y="1659467"/>
            <a:ext cx="5112709" cy="1744133"/>
          </a:xfrm>
          <a:prstGeom prst="rect">
            <a:avLst/>
          </a:prstGeom>
        </p:spPr>
        <p:txBody>
          <a:bodyPr anchor="t" anchorCtr="0">
            <a:normAutofit/>
          </a:bodyPr>
          <a:lstStyle>
            <a:lvl1pPr algn="l">
              <a:lnSpc>
                <a:spcPct val="100000"/>
              </a:lnSpc>
              <a:defRPr sz="3800">
                <a:solidFill>
                  <a:schemeClr val="bg1"/>
                </a:solidFill>
              </a:defRPr>
            </a:lvl1pPr>
          </a:lstStyle>
          <a:p>
            <a:r>
              <a:rPr lang="en-US" noProof="0" dirty="0"/>
              <a:t>Click to edit title max over 2x lines</a:t>
            </a:r>
          </a:p>
        </p:txBody>
      </p:sp>
      <p:sp>
        <p:nvSpPr>
          <p:cNvPr id="12" name="Text Placeholder 11"/>
          <p:cNvSpPr>
            <a:spLocks noGrp="1"/>
          </p:cNvSpPr>
          <p:nvPr>
            <p:ph type="body" sz="quarter" idx="14" hasCustomPrompt="1"/>
          </p:nvPr>
        </p:nvSpPr>
        <p:spPr>
          <a:xfrm>
            <a:off x="475841" y="4326324"/>
            <a:ext cx="5112709" cy="490001"/>
          </a:xfrm>
          <a:prstGeom prst="rect">
            <a:avLst/>
          </a:prstGeom>
        </p:spPr>
        <p:txBody>
          <a:bodyPr>
            <a:normAutofit/>
          </a:bodyPr>
          <a:lstStyle>
            <a:lvl1pPr marL="0" indent="0">
              <a:lnSpc>
                <a:spcPct val="100000"/>
              </a:lnSpc>
              <a:spcBef>
                <a:spcPts val="0"/>
              </a:spcBef>
              <a:buNone/>
              <a:defRPr sz="1300"/>
            </a:lvl1pPr>
            <a:lvl2pPr marL="0" indent="0">
              <a:buNone/>
              <a:defRPr sz="1000"/>
            </a:lvl2pPr>
            <a:lvl3pPr marL="0" indent="0">
              <a:buNone/>
              <a:defRPr sz="1000"/>
            </a:lvl3pPr>
            <a:lvl4pPr marL="0" indent="0">
              <a:buNone/>
              <a:defRPr sz="1000"/>
            </a:lvl4pPr>
            <a:lvl5pPr marL="0" indent="0">
              <a:buNone/>
              <a:defRPr sz="1000"/>
            </a:lvl5pPr>
          </a:lstStyle>
          <a:p>
            <a:pPr lvl="0"/>
            <a:fld id="{FF6BB6FA-D8D1-4B76-AE05-94517079F887}" type="datetime3">
              <a:rPr lang="en-US" smtClean="0"/>
              <a:t>27 December 2018</a:t>
            </a:fld>
            <a:br>
              <a:rPr lang="en-US" dirty="0"/>
            </a:br>
            <a:r>
              <a:rPr lang="en-US" dirty="0"/>
              <a:t>Name – Product Trainer</a:t>
            </a:r>
            <a:endParaRPr lang="de-DE" dirty="0"/>
          </a:p>
        </p:txBody>
      </p:sp>
      <p:sp>
        <p:nvSpPr>
          <p:cNvPr id="7" name="TextBox 6"/>
          <p:cNvSpPr txBox="1"/>
          <p:nvPr userDrawn="1"/>
        </p:nvSpPr>
        <p:spPr>
          <a:xfrm>
            <a:off x="-3556000" y="0"/>
            <a:ext cx="3413125" cy="2492990"/>
          </a:xfrm>
          <a:prstGeom prst="rect">
            <a:avLst/>
          </a:prstGeom>
          <a:solidFill>
            <a:srgbClr val="FFFF99"/>
          </a:solidFill>
        </p:spPr>
        <p:txBody>
          <a:bodyPr wrap="square" rtlCol="0">
            <a:spAutoFit/>
          </a:bodyPr>
          <a:lstStyle/>
          <a:p>
            <a:pPr defTabSz="914400"/>
            <a:r>
              <a:rPr lang="en-US" sz="1200" dirty="0">
                <a:solidFill>
                  <a:srgbClr val="333333"/>
                </a:solidFill>
                <a:latin typeface="Arial"/>
                <a:cs typeface="Arial"/>
              </a:rPr>
              <a:t>IMPORTANT!!  </a:t>
            </a:r>
          </a:p>
          <a:p>
            <a:pPr defTabSz="914400"/>
            <a:endParaRPr lang="en-US" sz="1200" dirty="0">
              <a:solidFill>
                <a:srgbClr val="333333"/>
              </a:solidFill>
              <a:latin typeface="Arial"/>
              <a:cs typeface="Arial"/>
            </a:endParaRPr>
          </a:p>
          <a:p>
            <a:pPr defTabSz="914400"/>
            <a:r>
              <a:rPr lang="en-US" sz="1200" dirty="0">
                <a:solidFill>
                  <a:srgbClr val="333333"/>
                </a:solidFill>
                <a:latin typeface="Arial"/>
                <a:cs typeface="Arial"/>
              </a:rPr>
              <a:t>If you insert or change the picture, select it, click right and choose </a:t>
            </a:r>
            <a:r>
              <a:rPr lang="en-US" sz="1200" dirty="0">
                <a:solidFill>
                  <a:schemeClr val="accent2"/>
                </a:solidFill>
                <a:latin typeface="Arial"/>
                <a:cs typeface="Arial"/>
              </a:rPr>
              <a:t>Send to back</a:t>
            </a:r>
            <a:r>
              <a:rPr lang="en-US" sz="1200" dirty="0">
                <a:solidFill>
                  <a:srgbClr val="333333"/>
                </a:solidFill>
                <a:latin typeface="Arial"/>
                <a:cs typeface="Arial"/>
              </a:rPr>
              <a:t> from the right click menu to make the logo and text visible.</a:t>
            </a:r>
          </a:p>
          <a:p>
            <a:pPr defTabSz="914400"/>
            <a:endParaRPr lang="en-US" sz="1200" dirty="0">
              <a:solidFill>
                <a:srgbClr val="333333"/>
              </a:solidFill>
              <a:latin typeface="Arial"/>
              <a:cs typeface="Arial"/>
            </a:endParaRPr>
          </a:p>
          <a:p>
            <a:pPr defTabSz="914400"/>
            <a:endParaRPr lang="en-US" sz="1200" dirty="0">
              <a:solidFill>
                <a:srgbClr val="333333"/>
              </a:solidFill>
              <a:latin typeface="Arial"/>
              <a:cs typeface="Arial"/>
            </a:endParaRPr>
          </a:p>
          <a:p>
            <a:pPr defTabSz="914400"/>
            <a:r>
              <a:rPr lang="en-US" sz="1200" baseline="0" dirty="0">
                <a:solidFill>
                  <a:srgbClr val="333333"/>
                </a:solidFill>
                <a:latin typeface="Arial"/>
                <a:cs typeface="Arial"/>
              </a:rPr>
              <a:t>To make you slides look as sophisticated and contemporary as possible, the easiest way is to use the guides to align text, graphs and images. Activate your GUIDES under the VIEW menu item. </a:t>
            </a:r>
            <a:endParaRPr lang="en-US" sz="1200" dirty="0">
              <a:solidFill>
                <a:srgbClr val="333333"/>
              </a:solidFill>
              <a:latin typeface="Arial"/>
              <a:cs typeface="Arial"/>
            </a:endParaRPr>
          </a:p>
        </p:txBody>
      </p:sp>
      <p:sp>
        <p:nvSpPr>
          <p:cNvPr id="9" name="Text Placeholder 6"/>
          <p:cNvSpPr>
            <a:spLocks noGrp="1"/>
          </p:cNvSpPr>
          <p:nvPr>
            <p:ph type="body" sz="quarter" idx="16" hasCustomPrompt="1"/>
          </p:nvPr>
        </p:nvSpPr>
        <p:spPr>
          <a:xfrm>
            <a:off x="475841" y="3488267"/>
            <a:ext cx="5112709" cy="762000"/>
          </a:xfrm>
          <a:prstGeom prst="rect">
            <a:avLst/>
          </a:prstGeom>
        </p:spPr>
        <p:txBody>
          <a:bodyPr>
            <a:normAutofit/>
          </a:bodyPr>
          <a:lstStyle>
            <a:lvl1pPr marL="0" indent="0">
              <a:lnSpc>
                <a:spcPct val="100000"/>
              </a:lnSpc>
              <a:buNone/>
              <a:defRPr sz="2000">
                <a:solidFill>
                  <a:srgbClr val="FF6C00"/>
                </a:solidFill>
              </a:defRPr>
            </a:lvl1pPr>
            <a:lvl2pPr marL="342900" indent="0">
              <a:lnSpc>
                <a:spcPts val="3600"/>
              </a:lnSpc>
              <a:buNone/>
              <a:defRPr sz="3000">
                <a:solidFill>
                  <a:srgbClr val="FF6C00"/>
                </a:solidFill>
              </a:defRPr>
            </a:lvl2pPr>
            <a:lvl3pPr marL="685800" indent="0">
              <a:lnSpc>
                <a:spcPts val="3600"/>
              </a:lnSpc>
              <a:buNone/>
              <a:defRPr sz="3000">
                <a:solidFill>
                  <a:srgbClr val="FF6C00"/>
                </a:solidFill>
              </a:defRPr>
            </a:lvl3pPr>
            <a:lvl4pPr marL="1028700" indent="0">
              <a:lnSpc>
                <a:spcPts val="3600"/>
              </a:lnSpc>
              <a:buNone/>
              <a:defRPr sz="3000">
                <a:solidFill>
                  <a:srgbClr val="FF6C00"/>
                </a:solidFill>
              </a:defRPr>
            </a:lvl4pPr>
            <a:lvl5pPr marL="1371600" indent="0">
              <a:lnSpc>
                <a:spcPts val="3600"/>
              </a:lnSpc>
              <a:buNone/>
              <a:defRPr sz="3000">
                <a:solidFill>
                  <a:srgbClr val="FF6C00"/>
                </a:solidFill>
              </a:defRPr>
            </a:lvl5pPr>
          </a:lstStyle>
          <a:p>
            <a:pPr lvl="0"/>
            <a:r>
              <a:rPr lang="en-US" dirty="0"/>
              <a:t>Subtitle</a:t>
            </a:r>
            <a:endParaRPr lang="de-DE" dirty="0"/>
          </a:p>
        </p:txBody>
      </p:sp>
      <p:sp>
        <p:nvSpPr>
          <p:cNvPr id="16" name="Text Placeholder 9"/>
          <p:cNvSpPr>
            <a:spLocks noGrp="1"/>
          </p:cNvSpPr>
          <p:nvPr>
            <p:ph type="body" sz="quarter" idx="13"/>
          </p:nvPr>
        </p:nvSpPr>
        <p:spPr>
          <a:xfrm>
            <a:off x="475841" y="503628"/>
            <a:ext cx="787296" cy="864000"/>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p:spPr>
        <p:txBody>
          <a:bodyPr>
            <a:noAutofit/>
          </a:bodyPr>
          <a:lstStyle>
            <a:lvl1pPr>
              <a:defRPr sz="100"/>
            </a:lvl1pPr>
          </a:lstStyle>
          <a:p>
            <a:pPr lvl="0"/>
            <a:r>
              <a:rPr lang="en-US"/>
              <a:t>Edit Master text styles</a:t>
            </a:r>
          </a:p>
        </p:txBody>
      </p:sp>
      <p:pic>
        <p:nvPicPr>
          <p:cNvPr id="10" name="Picture 9"/>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3556000" y="2679700"/>
            <a:ext cx="3413125" cy="2307701"/>
          </a:xfrm>
          <a:prstGeom prst="rect">
            <a:avLst/>
          </a:prstGeom>
        </p:spPr>
      </p:pic>
    </p:spTree>
    <p:extLst>
      <p:ext uri="{BB962C8B-B14F-4D97-AF65-F5344CB8AC3E}">
        <p14:creationId xmlns:p14="http://schemas.microsoft.com/office/powerpoint/2010/main" val="3631053711"/>
      </p:ext>
    </p:extLst>
  </p:cSld>
  <p:clrMapOvr>
    <a:masterClrMapping/>
  </p:clrMapOvr>
  <p:extLst>
    <p:ext uri="{DCECCB84-F9BA-43D5-87BE-67443E8EF086}">
      <p15:sldGuideLst xmlns:p15="http://schemas.microsoft.com/office/powerpoint/2012/main">
        <p15:guide id="1" pos="363" userDrawn="1">
          <p15:clr>
            <a:srgbClr val="FBAE40"/>
          </p15:clr>
        </p15:guide>
        <p15:guide id="2" pos="2699" userDrawn="1">
          <p15:clr>
            <a:srgbClr val="FBAE40"/>
          </p15:clr>
        </p15:guide>
        <p15:guide id="3" pos="2880" userDrawn="1">
          <p15:clr>
            <a:srgbClr val="FBAE40"/>
          </p15:clr>
        </p15:guide>
        <p15:guide id="4" pos="3061" userDrawn="1">
          <p15:clr>
            <a:srgbClr val="FBAE40"/>
          </p15:clr>
        </p15:guide>
        <p15:guide id="5" pos="5397" userDrawn="1">
          <p15:clr>
            <a:srgbClr val="FBAE40"/>
          </p15:clr>
        </p15:guide>
        <p15:guide id="6" orient="horz" pos="373" userDrawn="1">
          <p15:clr>
            <a:srgbClr val="FBAE40"/>
          </p15:clr>
        </p15:guide>
        <p15:guide id="7" orient="horz" pos="2867" userDrawn="1">
          <p15:clr>
            <a:srgbClr val="FBAE40"/>
          </p15:clr>
        </p15:guide>
        <p15:guide id="8" orient="horz"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bullets">
    <p:spTree>
      <p:nvGrpSpPr>
        <p:cNvPr id="1" name=""/>
        <p:cNvGrpSpPr/>
        <p:nvPr/>
      </p:nvGrpSpPr>
      <p:grpSpPr>
        <a:xfrm>
          <a:off x="0" y="0"/>
          <a:ext cx="0" cy="0"/>
          <a:chOff x="0" y="0"/>
          <a:chExt cx="0" cy="0"/>
        </a:xfrm>
      </p:grpSpPr>
      <p:cxnSp>
        <p:nvCxnSpPr>
          <p:cNvPr id="13" name="Straight Connector 12"/>
          <p:cNvCxnSpPr/>
          <p:nvPr userDrawn="1"/>
        </p:nvCxnSpPr>
        <p:spPr>
          <a:xfrm flipV="1">
            <a:off x="576263" y="4443413"/>
            <a:ext cx="7991475"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7" name="Date Placeholder 6"/>
          <p:cNvSpPr>
            <a:spLocks noGrp="1"/>
          </p:cNvSpPr>
          <p:nvPr>
            <p:ph type="dt" sz="half" idx="14"/>
          </p:nvPr>
        </p:nvSpPr>
        <p:spPr/>
        <p:txBody>
          <a:bodyPr/>
          <a:lstStyle>
            <a:lvl1pPr>
              <a:defRPr/>
            </a:lvl1pPr>
          </a:lstStyle>
          <a:p>
            <a:fld id="{7364F505-805B-4DBA-8C27-5D80135164CF}" type="datetime3">
              <a:rPr lang="en-US" smtClean="0"/>
              <a:t>6 May 2020</a:t>
            </a:fld>
            <a:endParaRPr lang="de-DE" dirty="0"/>
          </a:p>
        </p:txBody>
      </p:sp>
      <p:sp>
        <p:nvSpPr>
          <p:cNvPr id="8" name="Footer Placeholder 7"/>
          <p:cNvSpPr>
            <a:spLocks noGrp="1"/>
          </p:cNvSpPr>
          <p:nvPr>
            <p:ph type="ftr" sz="quarter" idx="15"/>
          </p:nvPr>
        </p:nvSpPr>
        <p:spPr/>
        <p:txBody>
          <a:bodyPr/>
          <a:lstStyle/>
          <a:p>
            <a:endParaRPr lang="de-DE" dirty="0"/>
          </a:p>
        </p:txBody>
      </p:sp>
      <p:sp>
        <p:nvSpPr>
          <p:cNvPr id="10" name="Title 1"/>
          <p:cNvSpPr>
            <a:spLocks noGrp="1"/>
          </p:cNvSpPr>
          <p:nvPr>
            <p:ph type="title" hasCustomPrompt="1"/>
          </p:nvPr>
        </p:nvSpPr>
        <p:spPr>
          <a:xfrm>
            <a:off x="576263" y="370375"/>
            <a:ext cx="7991475" cy="462759"/>
          </a:xfrm>
          <a:prstGeom prst="rect">
            <a:avLst/>
          </a:prstGeom>
        </p:spPr>
        <p:txBody>
          <a:bodyPr>
            <a:noAutofit/>
          </a:bodyPr>
          <a:lstStyle>
            <a:lvl1pPr>
              <a:lnSpc>
                <a:spcPct val="100000"/>
              </a:lnSpc>
              <a:defRPr sz="2800"/>
            </a:lvl1pPr>
          </a:lstStyle>
          <a:p>
            <a:r>
              <a:rPr lang="en-US" dirty="0"/>
              <a:t>Title</a:t>
            </a:r>
            <a:endParaRPr lang="de-DE" dirty="0"/>
          </a:p>
        </p:txBody>
      </p:sp>
      <p:sp>
        <p:nvSpPr>
          <p:cNvPr id="14" name="Content Placeholder 2"/>
          <p:cNvSpPr>
            <a:spLocks noGrp="1"/>
          </p:cNvSpPr>
          <p:nvPr>
            <p:ph sz="quarter" idx="16"/>
          </p:nvPr>
        </p:nvSpPr>
        <p:spPr>
          <a:xfrm>
            <a:off x="576263" y="1061276"/>
            <a:ext cx="7991475" cy="3269424"/>
          </a:xfrm>
          <a:prstGeom prst="rect">
            <a:avLst/>
          </a:prstGeo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904437398"/>
      </p:ext>
    </p:extLst>
  </p:cSld>
  <p:clrMapOvr>
    <a:masterClrMapping/>
  </p:clrMapOvr>
  <p:extLst>
    <p:ext uri="{DCECCB84-F9BA-43D5-87BE-67443E8EF086}">
      <p15:sldGuideLst xmlns:p15="http://schemas.microsoft.com/office/powerpoint/2012/main">
        <p15:guide id="1" pos="363" userDrawn="1">
          <p15:clr>
            <a:srgbClr val="FBAE40"/>
          </p15:clr>
        </p15:guide>
        <p15:guide id="2" pos="2699" userDrawn="1">
          <p15:clr>
            <a:srgbClr val="FBAE40"/>
          </p15:clr>
        </p15:guide>
        <p15:guide id="3" pos="2880" userDrawn="1">
          <p15:clr>
            <a:srgbClr val="FBAE40"/>
          </p15:clr>
        </p15:guide>
        <p15:guide id="4" pos="3061" userDrawn="1">
          <p15:clr>
            <a:srgbClr val="FBAE40"/>
          </p15:clr>
        </p15:guide>
        <p15:guide id="5" pos="5397" userDrawn="1">
          <p15:clr>
            <a:srgbClr val="FBAE40"/>
          </p15:clr>
        </p15:guide>
        <p15:guide id="6" orient="horz" pos="373" userDrawn="1">
          <p15:clr>
            <a:srgbClr val="FBAE40"/>
          </p15:clr>
        </p15:guide>
        <p15:guide id="7" orient="horz" pos="2867"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text two columns">
    <p:spTree>
      <p:nvGrpSpPr>
        <p:cNvPr id="1" name=""/>
        <p:cNvGrpSpPr/>
        <p:nvPr/>
      </p:nvGrpSpPr>
      <p:grpSpPr>
        <a:xfrm>
          <a:off x="0" y="0"/>
          <a:ext cx="0" cy="0"/>
          <a:chOff x="0" y="0"/>
          <a:chExt cx="0" cy="0"/>
        </a:xfrm>
      </p:grpSpPr>
      <p:cxnSp>
        <p:nvCxnSpPr>
          <p:cNvPr id="13" name="Straight Connector 12"/>
          <p:cNvCxnSpPr/>
          <p:nvPr userDrawn="1"/>
        </p:nvCxnSpPr>
        <p:spPr>
          <a:xfrm flipV="1">
            <a:off x="576263" y="4443413"/>
            <a:ext cx="7991475"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3" name="Date Placeholder 2"/>
          <p:cNvSpPr>
            <a:spLocks noGrp="1"/>
          </p:cNvSpPr>
          <p:nvPr>
            <p:ph type="dt" sz="half" idx="18"/>
          </p:nvPr>
        </p:nvSpPr>
        <p:spPr/>
        <p:txBody>
          <a:bodyPr/>
          <a:lstStyle>
            <a:lvl1pPr>
              <a:defRPr/>
            </a:lvl1pPr>
          </a:lstStyle>
          <a:p>
            <a:fld id="{EDA5F274-7DC5-4231-82F9-450BDA2A5A41}" type="datetime3">
              <a:rPr lang="en-US" smtClean="0"/>
              <a:t>6 May 2020</a:t>
            </a:fld>
            <a:endParaRPr lang="de-DE" dirty="0"/>
          </a:p>
        </p:txBody>
      </p:sp>
      <p:sp>
        <p:nvSpPr>
          <p:cNvPr id="6" name="Footer Placeholder 5"/>
          <p:cNvSpPr>
            <a:spLocks noGrp="1"/>
          </p:cNvSpPr>
          <p:nvPr>
            <p:ph type="ftr" sz="quarter" idx="19"/>
          </p:nvPr>
        </p:nvSpPr>
        <p:spPr/>
        <p:txBody>
          <a:bodyPr/>
          <a:lstStyle/>
          <a:p>
            <a:endParaRPr lang="de-DE" dirty="0"/>
          </a:p>
        </p:txBody>
      </p:sp>
      <p:sp>
        <p:nvSpPr>
          <p:cNvPr id="10" name="Title 1"/>
          <p:cNvSpPr>
            <a:spLocks noGrp="1"/>
          </p:cNvSpPr>
          <p:nvPr>
            <p:ph type="title" hasCustomPrompt="1"/>
          </p:nvPr>
        </p:nvSpPr>
        <p:spPr>
          <a:xfrm>
            <a:off x="576263" y="370375"/>
            <a:ext cx="7991475" cy="462759"/>
          </a:xfrm>
          <a:prstGeom prst="rect">
            <a:avLst/>
          </a:prstGeom>
        </p:spPr>
        <p:txBody>
          <a:bodyPr>
            <a:noAutofit/>
          </a:bodyPr>
          <a:lstStyle>
            <a:lvl1pPr>
              <a:lnSpc>
                <a:spcPct val="100000"/>
              </a:lnSpc>
              <a:defRPr sz="2800"/>
            </a:lvl1pPr>
          </a:lstStyle>
          <a:p>
            <a:r>
              <a:rPr lang="en-US" dirty="0"/>
              <a:t>Title</a:t>
            </a:r>
            <a:endParaRPr lang="de-DE" dirty="0"/>
          </a:p>
        </p:txBody>
      </p:sp>
      <p:sp>
        <p:nvSpPr>
          <p:cNvPr id="20" name="Text Placeholder 8"/>
          <p:cNvSpPr>
            <a:spLocks noGrp="1"/>
          </p:cNvSpPr>
          <p:nvPr>
            <p:ph type="body" sz="quarter" idx="23" hasCustomPrompt="1"/>
          </p:nvPr>
        </p:nvSpPr>
        <p:spPr>
          <a:xfrm>
            <a:off x="4770841" y="1064854"/>
            <a:ext cx="3796897" cy="3264797"/>
          </a:xfrm>
          <a:prstGeom prst="rect">
            <a:avLst/>
          </a:prstGeom>
        </p:spPr>
        <p:txBody>
          <a:bodyPr>
            <a:normAutofit/>
          </a:bodyPr>
          <a:lstStyle>
            <a:lvl1pPr marL="0" indent="0">
              <a:lnSpc>
                <a:spcPct val="100000"/>
              </a:lnSpc>
              <a:buFont typeface="Arial" charset="0"/>
              <a:buNone/>
              <a:defRPr sz="1600" b="0" baseline="0"/>
            </a:lvl1pPr>
            <a:lvl2pPr marL="360363" indent="-360363">
              <a:lnSpc>
                <a:spcPct val="100000"/>
              </a:lnSpc>
              <a:buFont typeface="+mj-lt"/>
              <a:buAutoNum type="arabicPeriod"/>
              <a:defRPr sz="1600" b="0"/>
            </a:lvl2pPr>
            <a:lvl3pPr marL="365125" indent="0">
              <a:lnSpc>
                <a:spcPct val="100000"/>
              </a:lnSpc>
              <a:buFont typeface="Arial" charset="0"/>
              <a:buNone/>
              <a:defRPr sz="1600" b="0"/>
            </a:lvl3pPr>
            <a:lvl4pPr marL="549275" indent="0">
              <a:lnSpc>
                <a:spcPct val="100000"/>
              </a:lnSpc>
              <a:buNone/>
              <a:tabLst/>
              <a:defRPr sz="1600" b="0"/>
            </a:lvl4pPr>
            <a:lvl5pPr marL="725488" indent="0">
              <a:lnSpc>
                <a:spcPct val="100000"/>
              </a:lnSpc>
              <a:buFont typeface="Arial" charset="0"/>
              <a:buNone/>
              <a:defRPr sz="1600" b="0" baseline="0"/>
            </a:lvl5pPr>
          </a:lstStyle>
          <a:p>
            <a:pPr lvl="0"/>
            <a:r>
              <a:rPr lang="en-US" dirty="0"/>
              <a:t>Click to add text</a:t>
            </a:r>
          </a:p>
        </p:txBody>
      </p:sp>
      <p:sp>
        <p:nvSpPr>
          <p:cNvPr id="23" name="Text Placeholder 8"/>
          <p:cNvSpPr>
            <a:spLocks noGrp="1"/>
          </p:cNvSpPr>
          <p:nvPr>
            <p:ph type="body" sz="quarter" idx="24" hasCustomPrompt="1"/>
          </p:nvPr>
        </p:nvSpPr>
        <p:spPr>
          <a:xfrm>
            <a:off x="576263" y="1064853"/>
            <a:ext cx="3796897" cy="3264797"/>
          </a:xfrm>
          <a:prstGeom prst="rect">
            <a:avLst/>
          </a:prstGeom>
        </p:spPr>
        <p:txBody>
          <a:bodyPr>
            <a:normAutofit/>
          </a:bodyPr>
          <a:lstStyle>
            <a:lvl1pPr marL="0" indent="0">
              <a:lnSpc>
                <a:spcPct val="100000"/>
              </a:lnSpc>
              <a:buFont typeface="Arial" charset="0"/>
              <a:buNone/>
              <a:defRPr sz="1600" b="0"/>
            </a:lvl1pPr>
            <a:lvl2pPr marL="360363" indent="-360363">
              <a:lnSpc>
                <a:spcPct val="100000"/>
              </a:lnSpc>
              <a:buFont typeface="+mj-lt"/>
              <a:buAutoNum type="arabicPeriod"/>
              <a:defRPr sz="1600" b="0"/>
            </a:lvl2pPr>
            <a:lvl3pPr marL="365125" indent="0">
              <a:lnSpc>
                <a:spcPct val="100000"/>
              </a:lnSpc>
              <a:buFont typeface="Arial" charset="0"/>
              <a:buNone/>
              <a:defRPr sz="1600" b="0"/>
            </a:lvl3pPr>
            <a:lvl4pPr marL="549275" indent="0">
              <a:lnSpc>
                <a:spcPct val="100000"/>
              </a:lnSpc>
              <a:buNone/>
              <a:tabLst/>
              <a:defRPr sz="1600" b="0"/>
            </a:lvl4pPr>
            <a:lvl5pPr marL="725488" indent="0">
              <a:lnSpc>
                <a:spcPct val="100000"/>
              </a:lnSpc>
              <a:buFont typeface="Arial" charset="0"/>
              <a:buNone/>
              <a:defRPr sz="1600" b="0" baseline="0"/>
            </a:lvl5pPr>
          </a:lstStyle>
          <a:p>
            <a:pPr lvl="0"/>
            <a:r>
              <a:rPr lang="en-US" dirty="0"/>
              <a:t>Click to add text</a:t>
            </a:r>
          </a:p>
        </p:txBody>
      </p:sp>
    </p:spTree>
  </p:cSld>
  <p:clrMapOvr>
    <a:masterClrMapping/>
  </p:clrMapOvr>
  <p:extLst>
    <p:ext uri="{DCECCB84-F9BA-43D5-87BE-67443E8EF086}">
      <p15:sldGuideLst xmlns:p15="http://schemas.microsoft.com/office/powerpoint/2012/main">
        <p15:guide id="1" pos="363">
          <p15:clr>
            <a:srgbClr val="FBAE40"/>
          </p15:clr>
        </p15:guide>
        <p15:guide id="2" pos="2699">
          <p15:clr>
            <a:srgbClr val="FBAE40"/>
          </p15:clr>
        </p15:guide>
        <p15:guide id="3" pos="2880">
          <p15:clr>
            <a:srgbClr val="FBAE40"/>
          </p15:clr>
        </p15:guide>
        <p15:guide id="4" pos="3061">
          <p15:clr>
            <a:srgbClr val="FBAE40"/>
          </p15:clr>
        </p15:guide>
        <p15:guide id="5" pos="5397">
          <p15:clr>
            <a:srgbClr val="FBAE40"/>
          </p15:clr>
        </p15:guide>
        <p15:guide id="6" orient="horz" pos="373">
          <p15:clr>
            <a:srgbClr val="FBAE40"/>
          </p15:clr>
        </p15:guide>
        <p15:guide id="7" orient="horz" pos="2867">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bullets two columns">
    <p:spTree>
      <p:nvGrpSpPr>
        <p:cNvPr id="1" name=""/>
        <p:cNvGrpSpPr/>
        <p:nvPr/>
      </p:nvGrpSpPr>
      <p:grpSpPr>
        <a:xfrm>
          <a:off x="0" y="0"/>
          <a:ext cx="0" cy="0"/>
          <a:chOff x="0" y="0"/>
          <a:chExt cx="0" cy="0"/>
        </a:xfrm>
      </p:grpSpPr>
      <p:cxnSp>
        <p:nvCxnSpPr>
          <p:cNvPr id="13" name="Straight Connector 12"/>
          <p:cNvCxnSpPr/>
          <p:nvPr userDrawn="1"/>
        </p:nvCxnSpPr>
        <p:spPr>
          <a:xfrm flipV="1">
            <a:off x="576263" y="4443413"/>
            <a:ext cx="7991475"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3" name="Date Placeholder 2"/>
          <p:cNvSpPr>
            <a:spLocks noGrp="1"/>
          </p:cNvSpPr>
          <p:nvPr>
            <p:ph type="dt" sz="half" idx="18"/>
          </p:nvPr>
        </p:nvSpPr>
        <p:spPr/>
        <p:txBody>
          <a:bodyPr/>
          <a:lstStyle>
            <a:lvl1pPr>
              <a:defRPr/>
            </a:lvl1pPr>
          </a:lstStyle>
          <a:p>
            <a:fld id="{91EA78E2-F4D4-40D7-BA5F-34A5B2A37B6A}" type="datetime3">
              <a:rPr lang="en-US" smtClean="0"/>
              <a:t>6 May 2020</a:t>
            </a:fld>
            <a:endParaRPr lang="de-DE" dirty="0"/>
          </a:p>
        </p:txBody>
      </p:sp>
      <p:sp>
        <p:nvSpPr>
          <p:cNvPr id="6" name="Footer Placeholder 5"/>
          <p:cNvSpPr>
            <a:spLocks noGrp="1"/>
          </p:cNvSpPr>
          <p:nvPr>
            <p:ph type="ftr" sz="quarter" idx="19"/>
          </p:nvPr>
        </p:nvSpPr>
        <p:spPr/>
        <p:txBody>
          <a:bodyPr/>
          <a:lstStyle/>
          <a:p>
            <a:endParaRPr lang="de-DE" dirty="0"/>
          </a:p>
        </p:txBody>
      </p:sp>
      <p:sp>
        <p:nvSpPr>
          <p:cNvPr id="10" name="Title 1"/>
          <p:cNvSpPr>
            <a:spLocks noGrp="1"/>
          </p:cNvSpPr>
          <p:nvPr>
            <p:ph type="title" hasCustomPrompt="1"/>
          </p:nvPr>
        </p:nvSpPr>
        <p:spPr>
          <a:xfrm>
            <a:off x="576263" y="370375"/>
            <a:ext cx="7991475" cy="462759"/>
          </a:xfrm>
          <a:prstGeom prst="rect">
            <a:avLst/>
          </a:prstGeom>
        </p:spPr>
        <p:txBody>
          <a:bodyPr>
            <a:noAutofit/>
          </a:bodyPr>
          <a:lstStyle>
            <a:lvl1pPr>
              <a:lnSpc>
                <a:spcPct val="100000"/>
              </a:lnSpc>
              <a:defRPr sz="2800"/>
            </a:lvl1pPr>
          </a:lstStyle>
          <a:p>
            <a:r>
              <a:rPr lang="en-US" dirty="0"/>
              <a:t>Title</a:t>
            </a:r>
            <a:endParaRPr lang="de-DE" dirty="0"/>
          </a:p>
        </p:txBody>
      </p:sp>
      <p:sp>
        <p:nvSpPr>
          <p:cNvPr id="8" name="Text Placeholder 8"/>
          <p:cNvSpPr>
            <a:spLocks noGrp="1"/>
          </p:cNvSpPr>
          <p:nvPr>
            <p:ph type="body" sz="quarter" idx="13" hasCustomPrompt="1"/>
          </p:nvPr>
        </p:nvSpPr>
        <p:spPr>
          <a:xfrm>
            <a:off x="576263" y="1064853"/>
            <a:ext cx="3796896" cy="3264797"/>
          </a:xfrm>
          <a:prstGeom prst="rect">
            <a:avLst/>
          </a:prstGeom>
        </p:spPr>
        <p:txBody>
          <a:bodyPr/>
          <a:lstStyle>
            <a:lvl1pPr marL="285750" indent="-285750">
              <a:lnSpc>
                <a:spcPct val="100000"/>
              </a:lnSpc>
              <a:buFont typeface="Arial" panose="020B0604020202020204" pitchFamily="34" charset="0"/>
              <a:buChar char="•"/>
              <a:defRPr sz="1600" b="0" baseline="0"/>
            </a:lvl1pPr>
            <a:lvl2pPr marL="285750" indent="-285750">
              <a:lnSpc>
                <a:spcPct val="100000"/>
              </a:lnSpc>
              <a:buFont typeface="Arial" panose="020B0604020202020204" pitchFamily="34" charset="0"/>
              <a:buChar char="•"/>
              <a:defRPr sz="1300" b="0"/>
            </a:lvl2pPr>
            <a:lvl3pPr marL="447675" indent="-174625">
              <a:lnSpc>
                <a:spcPct val="100000"/>
              </a:lnSpc>
              <a:buFont typeface="Arial" panose="020B0604020202020204" pitchFamily="34" charset="0"/>
              <a:buChar char="−"/>
              <a:defRPr sz="1400" b="0"/>
            </a:lvl3pPr>
            <a:lvl4pPr marL="623888" indent="-176213">
              <a:lnSpc>
                <a:spcPct val="100000"/>
              </a:lnSpc>
              <a:tabLst/>
              <a:defRPr sz="1400" b="0"/>
            </a:lvl4pPr>
            <a:lvl5pPr marL="809625" indent="-185738">
              <a:lnSpc>
                <a:spcPct val="100000"/>
              </a:lnSpc>
              <a:defRPr sz="1400" b="0"/>
            </a:lvl5pPr>
            <a:lvl6pPr marL="1714500" indent="0">
              <a:buNone/>
              <a:defRPr/>
            </a:lvl6pPr>
          </a:lstStyle>
          <a:p>
            <a:pPr lvl="0"/>
            <a:r>
              <a:rPr lang="en-US" dirty="0"/>
              <a:t>Click to add text</a:t>
            </a:r>
          </a:p>
          <a:p>
            <a:pPr lvl="2"/>
            <a:r>
              <a:rPr lang="en-US" dirty="0"/>
              <a:t>Second level</a:t>
            </a:r>
          </a:p>
          <a:p>
            <a:pPr lvl="3"/>
            <a:r>
              <a:rPr lang="en-US" dirty="0"/>
              <a:t>Third level</a:t>
            </a:r>
          </a:p>
          <a:p>
            <a:pPr lvl="4"/>
            <a:r>
              <a:rPr lang="en-US" dirty="0"/>
              <a:t>Fourth level</a:t>
            </a:r>
            <a:endParaRPr lang="en-GB" dirty="0"/>
          </a:p>
          <a:p>
            <a:pPr lvl="0"/>
            <a:endParaRPr lang="en-US" dirty="0"/>
          </a:p>
        </p:txBody>
      </p:sp>
      <p:sp>
        <p:nvSpPr>
          <p:cNvPr id="9" name="Text Placeholder 8"/>
          <p:cNvSpPr>
            <a:spLocks noGrp="1"/>
          </p:cNvSpPr>
          <p:nvPr>
            <p:ph type="body" sz="quarter" idx="17" hasCustomPrompt="1"/>
          </p:nvPr>
        </p:nvSpPr>
        <p:spPr>
          <a:xfrm>
            <a:off x="4770842" y="1064853"/>
            <a:ext cx="3796896" cy="3264797"/>
          </a:xfrm>
          <a:prstGeom prst="rect">
            <a:avLst/>
          </a:prstGeom>
        </p:spPr>
        <p:txBody>
          <a:bodyPr/>
          <a:lstStyle>
            <a:lvl1pPr marL="285750" indent="-285750">
              <a:lnSpc>
                <a:spcPct val="100000"/>
              </a:lnSpc>
              <a:buFont typeface="Arial" panose="020B0604020202020204" pitchFamily="34" charset="0"/>
              <a:buChar char="•"/>
              <a:defRPr sz="1600" b="0"/>
            </a:lvl1pPr>
            <a:lvl2pPr marL="287338" indent="-287338">
              <a:lnSpc>
                <a:spcPct val="100000"/>
              </a:lnSpc>
              <a:buFont typeface="Arial" panose="020B0604020202020204" pitchFamily="34" charset="0"/>
              <a:buChar char="•"/>
              <a:defRPr sz="1300" b="0"/>
            </a:lvl2pPr>
            <a:lvl3pPr marL="447675" indent="-174625">
              <a:lnSpc>
                <a:spcPct val="100000"/>
              </a:lnSpc>
              <a:buFont typeface="Arial" panose="020B0604020202020204" pitchFamily="34" charset="0"/>
              <a:buChar char="−"/>
              <a:defRPr sz="1400" b="0"/>
            </a:lvl3pPr>
            <a:lvl4pPr marL="623888" indent="-176213">
              <a:lnSpc>
                <a:spcPct val="100000"/>
              </a:lnSpc>
              <a:tabLst/>
              <a:defRPr sz="1400" b="0"/>
            </a:lvl4pPr>
            <a:lvl5pPr marL="809625" indent="-185738">
              <a:lnSpc>
                <a:spcPct val="100000"/>
              </a:lnSpc>
              <a:defRPr sz="1400" b="0"/>
            </a:lvl5pPr>
          </a:lstStyle>
          <a:p>
            <a:pPr lvl="0"/>
            <a:r>
              <a:rPr lang="en-US" dirty="0"/>
              <a:t>Click to add text</a:t>
            </a:r>
          </a:p>
          <a:p>
            <a:pPr lvl="2"/>
            <a:r>
              <a:rPr lang="en-US" dirty="0"/>
              <a:t>Second level</a:t>
            </a:r>
          </a:p>
          <a:p>
            <a:pPr lvl="3"/>
            <a:r>
              <a:rPr lang="en-US" dirty="0"/>
              <a:t>Third level</a:t>
            </a:r>
          </a:p>
          <a:p>
            <a:pPr lvl="4"/>
            <a:r>
              <a:rPr lang="en-US" dirty="0"/>
              <a:t>Fourth level</a:t>
            </a:r>
            <a:endParaRPr lang="en-GB" dirty="0"/>
          </a:p>
        </p:txBody>
      </p:sp>
    </p:spTree>
    <p:extLst>
      <p:ext uri="{BB962C8B-B14F-4D97-AF65-F5344CB8AC3E}">
        <p14:creationId xmlns:p14="http://schemas.microsoft.com/office/powerpoint/2010/main" val="2069957296"/>
      </p:ext>
    </p:extLst>
  </p:cSld>
  <p:clrMapOvr>
    <a:masterClrMapping/>
  </p:clrMapOvr>
  <p:extLst>
    <p:ext uri="{DCECCB84-F9BA-43D5-87BE-67443E8EF086}">
      <p15:sldGuideLst xmlns:p15="http://schemas.microsoft.com/office/powerpoint/2012/main">
        <p15:guide id="1" pos="363">
          <p15:clr>
            <a:srgbClr val="FBAE40"/>
          </p15:clr>
        </p15:guide>
        <p15:guide id="2" pos="2699">
          <p15:clr>
            <a:srgbClr val="FBAE40"/>
          </p15:clr>
        </p15:guide>
        <p15:guide id="3" pos="2880">
          <p15:clr>
            <a:srgbClr val="FBAE40"/>
          </p15:clr>
        </p15:guide>
        <p15:guide id="4" pos="3061">
          <p15:clr>
            <a:srgbClr val="FBAE40"/>
          </p15:clr>
        </p15:guide>
        <p15:guide id="5" pos="5397">
          <p15:clr>
            <a:srgbClr val="FBAE40"/>
          </p15:clr>
        </p15:guide>
        <p15:guide id="6" orient="horz" pos="373">
          <p15:clr>
            <a:srgbClr val="FBAE40"/>
          </p15:clr>
        </p15:guide>
        <p15:guide id="7" orient="horz" pos="2867">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text and image on right side">
    <p:spTree>
      <p:nvGrpSpPr>
        <p:cNvPr id="1" name=""/>
        <p:cNvGrpSpPr/>
        <p:nvPr/>
      </p:nvGrpSpPr>
      <p:grpSpPr>
        <a:xfrm>
          <a:off x="0" y="0"/>
          <a:ext cx="0" cy="0"/>
          <a:chOff x="0" y="0"/>
          <a:chExt cx="0" cy="0"/>
        </a:xfrm>
      </p:grpSpPr>
      <p:sp>
        <p:nvSpPr>
          <p:cNvPr id="10" name="Picture Placeholder 9"/>
          <p:cNvSpPr>
            <a:spLocks noGrp="1"/>
          </p:cNvSpPr>
          <p:nvPr>
            <p:ph type="pic" sz="quarter" idx="14"/>
          </p:nvPr>
        </p:nvSpPr>
        <p:spPr>
          <a:xfrm>
            <a:off x="4572000" y="0"/>
            <a:ext cx="4572000" cy="5143500"/>
          </a:xfrm>
          <a:prstGeom prst="rect">
            <a:avLst/>
          </a:prstGeom>
          <a:solidFill>
            <a:schemeClr val="bg1">
              <a:lumMod val="85000"/>
            </a:schemeClr>
          </a:solidFill>
        </p:spPr>
        <p:txBody>
          <a:bodyPr/>
          <a:lstStyle>
            <a:lvl1pPr marL="0" indent="0">
              <a:lnSpc>
                <a:spcPct val="100000"/>
              </a:lnSpc>
              <a:buFontTx/>
              <a:buNone/>
              <a:defRPr/>
            </a:lvl1pPr>
          </a:lstStyle>
          <a:p>
            <a:r>
              <a:rPr lang="en-US" noProof="0" dirty="0"/>
              <a:t>Drag picture to placeholder or click icon to add</a:t>
            </a:r>
          </a:p>
        </p:txBody>
      </p:sp>
      <p:cxnSp>
        <p:nvCxnSpPr>
          <p:cNvPr id="16" name="Straight Connector 15"/>
          <p:cNvCxnSpPr/>
          <p:nvPr userDrawn="1"/>
        </p:nvCxnSpPr>
        <p:spPr>
          <a:xfrm flipV="1">
            <a:off x="576263" y="4443414"/>
            <a:ext cx="3995737"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4" name="Date Placeholder 3"/>
          <p:cNvSpPr>
            <a:spLocks noGrp="1"/>
          </p:cNvSpPr>
          <p:nvPr>
            <p:ph type="dt" sz="half" idx="15"/>
          </p:nvPr>
        </p:nvSpPr>
        <p:spPr/>
        <p:txBody>
          <a:bodyPr/>
          <a:lstStyle>
            <a:lvl1pPr>
              <a:defRPr/>
            </a:lvl1pPr>
          </a:lstStyle>
          <a:p>
            <a:fld id="{DEB55CBB-B8E1-44E4-B330-08B828CC8419}" type="datetime3">
              <a:rPr lang="en-US" smtClean="0"/>
              <a:t>6 May 2020</a:t>
            </a:fld>
            <a:endParaRPr lang="de-DE" dirty="0"/>
          </a:p>
        </p:txBody>
      </p:sp>
      <p:sp>
        <p:nvSpPr>
          <p:cNvPr id="5" name="Footer Placeholder 4"/>
          <p:cNvSpPr>
            <a:spLocks noGrp="1"/>
          </p:cNvSpPr>
          <p:nvPr>
            <p:ph type="ftr" sz="quarter" idx="16"/>
          </p:nvPr>
        </p:nvSpPr>
        <p:spPr/>
        <p:txBody>
          <a:bodyPr/>
          <a:lstStyle/>
          <a:p>
            <a:endParaRPr lang="de-DE" dirty="0"/>
          </a:p>
        </p:txBody>
      </p:sp>
      <p:sp>
        <p:nvSpPr>
          <p:cNvPr id="8" name="Title 1"/>
          <p:cNvSpPr>
            <a:spLocks noGrp="1"/>
          </p:cNvSpPr>
          <p:nvPr>
            <p:ph type="title" hasCustomPrompt="1"/>
          </p:nvPr>
        </p:nvSpPr>
        <p:spPr>
          <a:xfrm>
            <a:off x="576263" y="370375"/>
            <a:ext cx="3796897" cy="462759"/>
          </a:xfrm>
          <a:prstGeom prst="rect">
            <a:avLst/>
          </a:prstGeom>
        </p:spPr>
        <p:txBody>
          <a:bodyPr>
            <a:noAutofit/>
          </a:bodyPr>
          <a:lstStyle>
            <a:lvl1pPr>
              <a:lnSpc>
                <a:spcPct val="100000"/>
              </a:lnSpc>
              <a:defRPr sz="2800"/>
            </a:lvl1pPr>
          </a:lstStyle>
          <a:p>
            <a:r>
              <a:rPr lang="en-US" dirty="0"/>
              <a:t>Title</a:t>
            </a:r>
            <a:endParaRPr lang="de-DE" dirty="0"/>
          </a:p>
        </p:txBody>
      </p:sp>
      <p:sp>
        <p:nvSpPr>
          <p:cNvPr id="11" name="Text Placeholder 8"/>
          <p:cNvSpPr>
            <a:spLocks noGrp="1"/>
          </p:cNvSpPr>
          <p:nvPr>
            <p:ph type="body" sz="quarter" idx="24" hasCustomPrompt="1"/>
          </p:nvPr>
        </p:nvSpPr>
        <p:spPr>
          <a:xfrm>
            <a:off x="576263" y="1064853"/>
            <a:ext cx="3796897" cy="3264797"/>
          </a:xfrm>
          <a:prstGeom prst="rect">
            <a:avLst/>
          </a:prstGeom>
        </p:spPr>
        <p:txBody>
          <a:bodyPr>
            <a:normAutofit/>
          </a:bodyPr>
          <a:lstStyle>
            <a:lvl1pPr marL="0" indent="0">
              <a:lnSpc>
                <a:spcPct val="100000"/>
              </a:lnSpc>
              <a:buFont typeface="Arial" charset="0"/>
              <a:buNone/>
              <a:defRPr sz="1600" b="0"/>
            </a:lvl1pPr>
            <a:lvl2pPr marL="360363" indent="-360363">
              <a:lnSpc>
                <a:spcPct val="100000"/>
              </a:lnSpc>
              <a:buFont typeface="+mj-lt"/>
              <a:buAutoNum type="arabicPeriod"/>
              <a:defRPr sz="1600" b="0"/>
            </a:lvl2pPr>
            <a:lvl3pPr marL="365125" indent="0">
              <a:lnSpc>
                <a:spcPct val="100000"/>
              </a:lnSpc>
              <a:buFont typeface="Arial" charset="0"/>
              <a:buNone/>
              <a:defRPr sz="1600" b="0"/>
            </a:lvl3pPr>
            <a:lvl4pPr marL="549275" indent="0">
              <a:lnSpc>
                <a:spcPct val="100000"/>
              </a:lnSpc>
              <a:buNone/>
              <a:tabLst/>
              <a:defRPr sz="1600" b="0"/>
            </a:lvl4pPr>
            <a:lvl5pPr marL="725488" indent="0">
              <a:lnSpc>
                <a:spcPct val="100000"/>
              </a:lnSpc>
              <a:buFont typeface="Arial" charset="0"/>
              <a:buNone/>
              <a:defRPr sz="1600" b="0" baseline="0"/>
            </a:lvl5pPr>
          </a:lstStyle>
          <a:p>
            <a:pPr lvl="0"/>
            <a:r>
              <a:rPr lang="en-US" dirty="0"/>
              <a:t>Click to add text</a:t>
            </a:r>
          </a:p>
        </p:txBody>
      </p:sp>
    </p:spTree>
    <p:extLst>
      <p:ext uri="{BB962C8B-B14F-4D97-AF65-F5344CB8AC3E}">
        <p14:creationId xmlns:p14="http://schemas.microsoft.com/office/powerpoint/2010/main" val="3231835068"/>
      </p:ext>
    </p:extLst>
  </p:cSld>
  <p:clrMapOvr>
    <a:masterClrMapping/>
  </p:clrMapOvr>
  <p:extLst>
    <p:ext uri="{DCECCB84-F9BA-43D5-87BE-67443E8EF086}">
      <p15:sldGuideLst xmlns:p15="http://schemas.microsoft.com/office/powerpoint/2012/main">
        <p15:guide id="1" pos="363" userDrawn="1">
          <p15:clr>
            <a:srgbClr val="FBAE40"/>
          </p15:clr>
        </p15:guide>
        <p15:guide id="2" pos="2699" userDrawn="1">
          <p15:clr>
            <a:srgbClr val="FBAE40"/>
          </p15:clr>
        </p15:guide>
        <p15:guide id="3" pos="2880" userDrawn="1">
          <p15:clr>
            <a:srgbClr val="FBAE40"/>
          </p15:clr>
        </p15:guide>
        <p15:guide id="4" pos="3061" userDrawn="1">
          <p15:clr>
            <a:srgbClr val="FBAE40"/>
          </p15:clr>
        </p15:guide>
        <p15:guide id="5" pos="5397" userDrawn="1">
          <p15:clr>
            <a:srgbClr val="FBAE40"/>
          </p15:clr>
        </p15:guide>
        <p15:guide id="6" orient="horz" pos="373" userDrawn="1">
          <p15:clr>
            <a:srgbClr val="FBAE40"/>
          </p15:clr>
        </p15:guide>
        <p15:guide id="7" orient="horz" pos="2867"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text and image on left side">
    <p:spTree>
      <p:nvGrpSpPr>
        <p:cNvPr id="1" name=""/>
        <p:cNvGrpSpPr/>
        <p:nvPr/>
      </p:nvGrpSpPr>
      <p:grpSpPr>
        <a:xfrm>
          <a:off x="0" y="0"/>
          <a:ext cx="0" cy="0"/>
          <a:chOff x="0" y="0"/>
          <a:chExt cx="0" cy="0"/>
        </a:xfrm>
      </p:grpSpPr>
      <p:sp>
        <p:nvSpPr>
          <p:cNvPr id="9" name="Date Placeholder 3"/>
          <p:cNvSpPr>
            <a:spLocks noGrp="1"/>
          </p:cNvSpPr>
          <p:nvPr>
            <p:ph type="dt" sz="half" idx="15"/>
          </p:nvPr>
        </p:nvSpPr>
        <p:spPr>
          <a:xfrm>
            <a:off x="5022028" y="4722258"/>
            <a:ext cx="3086100" cy="162814"/>
          </a:xfrm>
        </p:spPr>
        <p:txBody>
          <a:bodyPr/>
          <a:lstStyle>
            <a:lvl1pPr algn="r">
              <a:defRPr/>
            </a:lvl1pPr>
          </a:lstStyle>
          <a:p>
            <a:fld id="{21494EE0-35B5-46CA-A3C3-25B3E75A708C}" type="datetime3">
              <a:rPr lang="en-US" smtClean="0"/>
              <a:t>6 May 2020</a:t>
            </a:fld>
            <a:endParaRPr lang="de-DE" dirty="0"/>
          </a:p>
        </p:txBody>
      </p:sp>
      <p:sp>
        <p:nvSpPr>
          <p:cNvPr id="10" name="Footer Placeholder 4"/>
          <p:cNvSpPr>
            <a:spLocks noGrp="1"/>
          </p:cNvSpPr>
          <p:nvPr>
            <p:ph type="ftr" sz="quarter" idx="16"/>
          </p:nvPr>
        </p:nvSpPr>
        <p:spPr>
          <a:xfrm>
            <a:off x="5022028" y="4531201"/>
            <a:ext cx="3086100" cy="162244"/>
          </a:xfrm>
        </p:spPr>
        <p:txBody>
          <a:bodyPr/>
          <a:lstStyle>
            <a:lvl1pPr algn="r">
              <a:defRPr/>
            </a:lvl1pPr>
          </a:lstStyle>
          <a:p>
            <a:endParaRPr lang="de-DE" dirty="0"/>
          </a:p>
        </p:txBody>
      </p:sp>
      <p:cxnSp>
        <p:nvCxnSpPr>
          <p:cNvPr id="11" name="Straight Connector 10"/>
          <p:cNvCxnSpPr/>
          <p:nvPr userDrawn="1"/>
        </p:nvCxnSpPr>
        <p:spPr>
          <a:xfrm flipV="1">
            <a:off x="576263" y="4443414"/>
            <a:ext cx="3995737"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12" name="Picture Placeholder 9"/>
          <p:cNvSpPr>
            <a:spLocks noGrp="1"/>
          </p:cNvSpPr>
          <p:nvPr>
            <p:ph type="pic" sz="quarter" idx="24"/>
          </p:nvPr>
        </p:nvSpPr>
        <p:spPr>
          <a:xfrm>
            <a:off x="0" y="0"/>
            <a:ext cx="4572000" cy="5143500"/>
          </a:xfrm>
          <a:prstGeom prst="rect">
            <a:avLst/>
          </a:prstGeom>
          <a:solidFill>
            <a:schemeClr val="bg1">
              <a:lumMod val="85000"/>
            </a:schemeClr>
          </a:solidFill>
        </p:spPr>
        <p:txBody>
          <a:bodyPr/>
          <a:lstStyle>
            <a:lvl1pPr marL="0" indent="0">
              <a:lnSpc>
                <a:spcPct val="100000"/>
              </a:lnSpc>
              <a:buFontTx/>
              <a:buNone/>
              <a:defRPr/>
            </a:lvl1pPr>
          </a:lstStyle>
          <a:p>
            <a:r>
              <a:rPr lang="en-US" noProof="0" dirty="0"/>
              <a:t>Drag picture to placeholder or click icon to add</a:t>
            </a:r>
          </a:p>
        </p:txBody>
      </p:sp>
      <p:sp>
        <p:nvSpPr>
          <p:cNvPr id="16" name="Title 1"/>
          <p:cNvSpPr>
            <a:spLocks noGrp="1"/>
          </p:cNvSpPr>
          <p:nvPr>
            <p:ph type="title" hasCustomPrompt="1"/>
          </p:nvPr>
        </p:nvSpPr>
        <p:spPr>
          <a:xfrm>
            <a:off x="4744238" y="370375"/>
            <a:ext cx="3796897" cy="462759"/>
          </a:xfrm>
          <a:prstGeom prst="rect">
            <a:avLst/>
          </a:prstGeom>
        </p:spPr>
        <p:txBody>
          <a:bodyPr>
            <a:noAutofit/>
          </a:bodyPr>
          <a:lstStyle>
            <a:lvl1pPr>
              <a:lnSpc>
                <a:spcPct val="100000"/>
              </a:lnSpc>
              <a:defRPr sz="2800"/>
            </a:lvl1pPr>
          </a:lstStyle>
          <a:p>
            <a:r>
              <a:rPr lang="en-US" dirty="0"/>
              <a:t>Title</a:t>
            </a:r>
            <a:endParaRPr lang="de-DE" dirty="0"/>
          </a:p>
        </p:txBody>
      </p:sp>
      <p:sp>
        <p:nvSpPr>
          <p:cNvPr id="18" name="Text Placeholder 8"/>
          <p:cNvSpPr>
            <a:spLocks noGrp="1"/>
          </p:cNvSpPr>
          <p:nvPr>
            <p:ph type="body" sz="quarter" idx="25" hasCustomPrompt="1"/>
          </p:nvPr>
        </p:nvSpPr>
        <p:spPr>
          <a:xfrm>
            <a:off x="4744238" y="1064853"/>
            <a:ext cx="3796897" cy="3264797"/>
          </a:xfrm>
          <a:prstGeom prst="rect">
            <a:avLst/>
          </a:prstGeom>
        </p:spPr>
        <p:txBody>
          <a:bodyPr>
            <a:normAutofit/>
          </a:bodyPr>
          <a:lstStyle>
            <a:lvl1pPr marL="0" indent="0">
              <a:lnSpc>
                <a:spcPct val="100000"/>
              </a:lnSpc>
              <a:buFont typeface="Arial" charset="0"/>
              <a:buNone/>
              <a:defRPr sz="1600" b="0"/>
            </a:lvl1pPr>
            <a:lvl2pPr marL="360363" indent="-360363">
              <a:lnSpc>
                <a:spcPct val="100000"/>
              </a:lnSpc>
              <a:buFont typeface="+mj-lt"/>
              <a:buAutoNum type="arabicPeriod"/>
              <a:defRPr sz="1600" b="0"/>
            </a:lvl2pPr>
            <a:lvl3pPr marL="365125" indent="0">
              <a:lnSpc>
                <a:spcPct val="100000"/>
              </a:lnSpc>
              <a:buFont typeface="Arial" charset="0"/>
              <a:buNone/>
              <a:defRPr sz="1600" b="0"/>
            </a:lvl3pPr>
            <a:lvl4pPr marL="549275" indent="0">
              <a:lnSpc>
                <a:spcPct val="100000"/>
              </a:lnSpc>
              <a:buNone/>
              <a:tabLst/>
              <a:defRPr sz="1600" b="0"/>
            </a:lvl4pPr>
            <a:lvl5pPr marL="725488" indent="0">
              <a:lnSpc>
                <a:spcPct val="100000"/>
              </a:lnSpc>
              <a:buFont typeface="Arial" charset="0"/>
              <a:buNone/>
              <a:defRPr sz="1600" b="0" baseline="0"/>
            </a:lvl5pPr>
          </a:lstStyle>
          <a:p>
            <a:pPr lvl="0"/>
            <a:r>
              <a:rPr lang="en-US" dirty="0"/>
              <a:t>Click to add text</a:t>
            </a:r>
          </a:p>
        </p:txBody>
      </p:sp>
      <p:pic>
        <p:nvPicPr>
          <p:cNvPr id="8" name="Picture 7">
            <a:extLst>
              <a:ext uri="{FF2B5EF4-FFF2-40B4-BE49-F238E27FC236}">
                <a16:creationId xmlns:a16="http://schemas.microsoft.com/office/drawing/2014/main" id="{DC325E4A-A3B6-4B2B-863D-09456140330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64416" y="4531201"/>
            <a:ext cx="401839" cy="444500"/>
          </a:xfrm>
          <a:prstGeom prst="rect">
            <a:avLst/>
          </a:prstGeom>
        </p:spPr>
      </p:pic>
    </p:spTree>
    <p:extLst>
      <p:ext uri="{BB962C8B-B14F-4D97-AF65-F5344CB8AC3E}">
        <p14:creationId xmlns:p14="http://schemas.microsoft.com/office/powerpoint/2010/main" val="15192778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text and content">
    <p:spTree>
      <p:nvGrpSpPr>
        <p:cNvPr id="1" name=""/>
        <p:cNvGrpSpPr/>
        <p:nvPr/>
      </p:nvGrpSpPr>
      <p:grpSpPr>
        <a:xfrm>
          <a:off x="0" y="0"/>
          <a:ext cx="0" cy="0"/>
          <a:chOff x="0" y="0"/>
          <a:chExt cx="0" cy="0"/>
        </a:xfrm>
      </p:grpSpPr>
      <p:sp>
        <p:nvSpPr>
          <p:cNvPr id="9" name="Date Placeholder 3"/>
          <p:cNvSpPr>
            <a:spLocks noGrp="1"/>
          </p:cNvSpPr>
          <p:nvPr>
            <p:ph type="dt" sz="half" idx="15"/>
          </p:nvPr>
        </p:nvSpPr>
        <p:spPr>
          <a:xfrm>
            <a:off x="1044000" y="4722258"/>
            <a:ext cx="3086100" cy="162814"/>
          </a:xfrm>
        </p:spPr>
        <p:txBody>
          <a:bodyPr/>
          <a:lstStyle>
            <a:lvl1pPr>
              <a:defRPr/>
            </a:lvl1pPr>
          </a:lstStyle>
          <a:p>
            <a:fld id="{9053E51D-3798-4D1C-AF89-7DC594A68766}" type="datetime3">
              <a:rPr lang="en-US" smtClean="0"/>
              <a:t>6 May 2020</a:t>
            </a:fld>
            <a:endParaRPr lang="de-DE" dirty="0"/>
          </a:p>
        </p:txBody>
      </p:sp>
      <p:sp>
        <p:nvSpPr>
          <p:cNvPr id="10" name="Footer Placeholder 4"/>
          <p:cNvSpPr>
            <a:spLocks noGrp="1"/>
          </p:cNvSpPr>
          <p:nvPr>
            <p:ph type="ftr" sz="quarter" idx="16"/>
          </p:nvPr>
        </p:nvSpPr>
        <p:spPr>
          <a:xfrm>
            <a:off x="1044000" y="4531201"/>
            <a:ext cx="3086100" cy="162244"/>
          </a:xfrm>
        </p:spPr>
        <p:txBody>
          <a:bodyPr/>
          <a:lstStyle/>
          <a:p>
            <a:endParaRPr lang="de-DE" dirty="0"/>
          </a:p>
        </p:txBody>
      </p:sp>
      <p:cxnSp>
        <p:nvCxnSpPr>
          <p:cNvPr id="11" name="Straight Connector 10"/>
          <p:cNvCxnSpPr/>
          <p:nvPr userDrawn="1"/>
        </p:nvCxnSpPr>
        <p:spPr>
          <a:xfrm flipV="1">
            <a:off x="576263" y="4443414"/>
            <a:ext cx="3995737"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15" name="Picture Placeholder 9"/>
          <p:cNvSpPr>
            <a:spLocks noGrp="1"/>
          </p:cNvSpPr>
          <p:nvPr>
            <p:ph type="pic" sz="quarter" idx="14"/>
          </p:nvPr>
        </p:nvSpPr>
        <p:spPr>
          <a:xfrm>
            <a:off x="3386666" y="1064853"/>
            <a:ext cx="5181071" cy="3264797"/>
          </a:xfrm>
          <a:prstGeom prst="rect">
            <a:avLst/>
          </a:prstGeom>
          <a:solidFill>
            <a:schemeClr val="bg1">
              <a:lumMod val="85000"/>
            </a:schemeClr>
          </a:solidFill>
        </p:spPr>
        <p:txBody>
          <a:bodyPr/>
          <a:lstStyle>
            <a:lvl1pPr marL="0" indent="0">
              <a:lnSpc>
                <a:spcPct val="100000"/>
              </a:lnSpc>
              <a:buFontTx/>
              <a:buNone/>
              <a:defRPr/>
            </a:lvl1pPr>
          </a:lstStyle>
          <a:p>
            <a:r>
              <a:rPr lang="en-US" noProof="0" dirty="0"/>
              <a:t>Drag picture to placeholder or click icon to add</a:t>
            </a:r>
          </a:p>
        </p:txBody>
      </p:sp>
      <p:sp>
        <p:nvSpPr>
          <p:cNvPr id="7" name="Title 1"/>
          <p:cNvSpPr>
            <a:spLocks noGrp="1"/>
          </p:cNvSpPr>
          <p:nvPr>
            <p:ph type="title" hasCustomPrompt="1"/>
          </p:nvPr>
        </p:nvSpPr>
        <p:spPr>
          <a:xfrm>
            <a:off x="576263" y="370375"/>
            <a:ext cx="7991475" cy="462759"/>
          </a:xfrm>
          <a:prstGeom prst="rect">
            <a:avLst/>
          </a:prstGeom>
        </p:spPr>
        <p:txBody>
          <a:bodyPr>
            <a:noAutofit/>
          </a:bodyPr>
          <a:lstStyle>
            <a:lvl1pPr>
              <a:lnSpc>
                <a:spcPct val="100000"/>
              </a:lnSpc>
              <a:defRPr sz="2800"/>
            </a:lvl1pPr>
          </a:lstStyle>
          <a:p>
            <a:r>
              <a:rPr lang="en-US" dirty="0"/>
              <a:t>Title</a:t>
            </a:r>
            <a:endParaRPr lang="de-DE" dirty="0"/>
          </a:p>
        </p:txBody>
      </p:sp>
      <p:sp>
        <p:nvSpPr>
          <p:cNvPr id="8" name="Text Placeholder 8"/>
          <p:cNvSpPr>
            <a:spLocks noGrp="1"/>
          </p:cNvSpPr>
          <p:nvPr>
            <p:ph type="body" sz="quarter" idx="24" hasCustomPrompt="1"/>
          </p:nvPr>
        </p:nvSpPr>
        <p:spPr>
          <a:xfrm>
            <a:off x="576264" y="1064853"/>
            <a:ext cx="2641070" cy="3264797"/>
          </a:xfrm>
          <a:prstGeom prst="rect">
            <a:avLst/>
          </a:prstGeom>
        </p:spPr>
        <p:txBody>
          <a:bodyPr>
            <a:normAutofit/>
          </a:bodyPr>
          <a:lstStyle>
            <a:lvl1pPr marL="0" indent="0">
              <a:lnSpc>
                <a:spcPct val="100000"/>
              </a:lnSpc>
              <a:buFont typeface="Arial" charset="0"/>
              <a:buNone/>
              <a:defRPr sz="1600" b="0"/>
            </a:lvl1pPr>
            <a:lvl2pPr marL="360363" indent="-360363">
              <a:lnSpc>
                <a:spcPct val="100000"/>
              </a:lnSpc>
              <a:buFont typeface="+mj-lt"/>
              <a:buAutoNum type="arabicPeriod"/>
              <a:defRPr sz="1600" b="0"/>
            </a:lvl2pPr>
            <a:lvl3pPr marL="365125" indent="0">
              <a:lnSpc>
                <a:spcPct val="100000"/>
              </a:lnSpc>
              <a:buFont typeface="Arial" charset="0"/>
              <a:buNone/>
              <a:defRPr sz="1600" b="0"/>
            </a:lvl3pPr>
            <a:lvl4pPr marL="549275" indent="0">
              <a:lnSpc>
                <a:spcPct val="100000"/>
              </a:lnSpc>
              <a:buNone/>
              <a:tabLst/>
              <a:defRPr sz="1600" b="0"/>
            </a:lvl4pPr>
            <a:lvl5pPr marL="725488" indent="0">
              <a:lnSpc>
                <a:spcPct val="100000"/>
              </a:lnSpc>
              <a:buFont typeface="Arial" charset="0"/>
              <a:buNone/>
              <a:defRPr sz="1600" b="0" baseline="0"/>
            </a:lvl5pPr>
          </a:lstStyle>
          <a:p>
            <a:pPr lvl="0"/>
            <a:r>
              <a:rPr lang="en-US" dirty="0"/>
              <a:t>Click to add text</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lvl1pPr>
              <a:defRPr/>
            </a:lvl1pPr>
          </a:lstStyle>
          <a:p>
            <a:fld id="{BCCB3E4B-F4EB-4884-ACB6-6C6645ADF327}" type="datetime3">
              <a:rPr lang="en-US" smtClean="0"/>
              <a:t>6 May 2020</a:t>
            </a:fld>
            <a:endParaRPr lang="de-DE" dirty="0"/>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14533" y="2325818"/>
            <a:ext cx="2929467" cy="2817682"/>
          </a:xfrm>
          <a:prstGeom prst="rect">
            <a:avLst/>
          </a:prstGeom>
        </p:spPr>
      </p:pic>
      <p:sp>
        <p:nvSpPr>
          <p:cNvPr id="6" name="Footer Placeholder 5"/>
          <p:cNvSpPr>
            <a:spLocks noGrp="1"/>
          </p:cNvSpPr>
          <p:nvPr>
            <p:ph type="ftr" sz="quarter" idx="11"/>
          </p:nvPr>
        </p:nvSpPr>
        <p:spPr/>
        <p:txBody>
          <a:bodyPr/>
          <a:lstStyle/>
          <a:p>
            <a:endParaRPr lang="de-DE" dirty="0"/>
          </a:p>
        </p:txBody>
      </p:sp>
      <p:sp>
        <p:nvSpPr>
          <p:cNvPr id="7" name="Title 1"/>
          <p:cNvSpPr>
            <a:spLocks noGrp="1"/>
          </p:cNvSpPr>
          <p:nvPr>
            <p:ph type="title" hasCustomPrompt="1"/>
          </p:nvPr>
        </p:nvSpPr>
        <p:spPr>
          <a:xfrm>
            <a:off x="576263" y="438428"/>
            <a:ext cx="6248399" cy="2830088"/>
          </a:xfrm>
          <a:prstGeom prst="rect">
            <a:avLst/>
          </a:prstGeom>
        </p:spPr>
        <p:txBody>
          <a:bodyPr lIns="0" tIns="0" rIns="0">
            <a:normAutofit/>
          </a:bodyPr>
          <a:lstStyle>
            <a:lvl1pPr marL="177800" indent="-177800">
              <a:lnSpc>
                <a:spcPct val="100000"/>
              </a:lnSpc>
              <a:defRPr sz="3600" baseline="0">
                <a:solidFill>
                  <a:srgbClr val="FF6C00"/>
                </a:solidFill>
                <a:latin typeface="NexusSansPro-Italic" panose="020B0504030101020102" pitchFamily="34" charset="0"/>
                <a:cs typeface="NexusSansPro-Italic" panose="020B0504030101020102" pitchFamily="34" charset="0"/>
              </a:defRPr>
            </a:lvl1pPr>
          </a:lstStyle>
          <a:p>
            <a:r>
              <a:rPr lang="en-US" dirty="0"/>
              <a:t>“Quote</a:t>
            </a:r>
            <a:r>
              <a:rPr lang="de-DE" dirty="0"/>
              <a:t>”</a:t>
            </a:r>
          </a:p>
        </p:txBody>
      </p:sp>
      <p:cxnSp>
        <p:nvCxnSpPr>
          <p:cNvPr id="8" name="Straight Connector 7"/>
          <p:cNvCxnSpPr/>
          <p:nvPr userDrawn="1"/>
        </p:nvCxnSpPr>
        <p:spPr>
          <a:xfrm flipV="1">
            <a:off x="576263" y="4443413"/>
            <a:ext cx="7991475"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37816578"/>
      </p:ext>
    </p:extLst>
  </p:cSld>
  <p:clrMapOvr>
    <a:masterClrMapping/>
  </p:clrMapOvr>
  <p:extLst>
    <p:ext uri="{DCECCB84-F9BA-43D5-87BE-67443E8EF086}">
      <p15:sldGuideLst xmlns:p15="http://schemas.microsoft.com/office/powerpoint/2012/main">
        <p15:guide id="1" orient="horz" pos="373" userDrawn="1">
          <p15:clr>
            <a:srgbClr val="FBAE40"/>
          </p15:clr>
        </p15:guide>
        <p15:guide id="2" orient="horz" pos="2867" userDrawn="1">
          <p15:clr>
            <a:srgbClr val="FBAE40"/>
          </p15:clr>
        </p15:guide>
        <p15:guide id="3" pos="363" userDrawn="1">
          <p15:clr>
            <a:srgbClr val="FBAE40"/>
          </p15:clr>
        </p15:guide>
        <p15:guide id="4" pos="2699" userDrawn="1">
          <p15:clr>
            <a:srgbClr val="FBAE40"/>
          </p15:clr>
        </p15:guide>
        <p15:guide id="5" pos="2880" userDrawn="1">
          <p15:clr>
            <a:srgbClr val="FBAE40"/>
          </p15:clr>
        </p15:guide>
        <p15:guide id="6" pos="3061" userDrawn="1">
          <p15:clr>
            <a:srgbClr val="FBAE40"/>
          </p15:clr>
        </p15:guide>
        <p15:guide id="7" pos="5397"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Quote with dark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9144000" cy="5143500"/>
          </a:xfrm>
          <a:prstGeom prst="rect">
            <a:avLst/>
          </a:prstGeom>
          <a:solidFill>
            <a:schemeClr val="bg1">
              <a:lumMod val="95000"/>
            </a:schemeClr>
          </a:solidFill>
        </p:spPr>
        <p:txBody>
          <a:bodyPr/>
          <a:lstStyle>
            <a:lvl1pPr marL="0" indent="0">
              <a:lnSpc>
                <a:spcPct val="100000"/>
              </a:lnSpc>
              <a:buNone/>
              <a:defRPr/>
            </a:lvl1pPr>
          </a:lstStyle>
          <a:p>
            <a:r>
              <a:rPr lang="en-US" noProof="0" dirty="0"/>
              <a:t>Drag picture to placeholder or click icon to add</a:t>
            </a:r>
          </a:p>
        </p:txBody>
      </p:sp>
      <p:sp>
        <p:nvSpPr>
          <p:cNvPr id="4" name="Title 1">
            <a:extLst>
              <a:ext uri="{FF2B5EF4-FFF2-40B4-BE49-F238E27FC236}">
                <a16:creationId xmlns:a16="http://schemas.microsoft.com/office/drawing/2014/main" id="{143C7E15-6A7F-304C-9E96-52D4906FD97F}"/>
              </a:ext>
            </a:extLst>
          </p:cNvPr>
          <p:cNvSpPr>
            <a:spLocks noGrp="1"/>
          </p:cNvSpPr>
          <p:nvPr>
            <p:ph type="title" hasCustomPrompt="1"/>
          </p:nvPr>
        </p:nvSpPr>
        <p:spPr>
          <a:xfrm>
            <a:off x="576263" y="442237"/>
            <a:ext cx="5991591" cy="3180193"/>
          </a:xfrm>
          <a:prstGeom prst="rect">
            <a:avLst/>
          </a:prstGeom>
        </p:spPr>
        <p:txBody>
          <a:bodyPr lIns="0" rIns="0">
            <a:normAutofit/>
          </a:bodyPr>
          <a:lstStyle>
            <a:lvl1pPr marL="177800" indent="-177800">
              <a:lnSpc>
                <a:spcPct val="100000"/>
              </a:lnSpc>
              <a:defRPr sz="3600">
                <a:solidFill>
                  <a:schemeClr val="bg1"/>
                </a:solidFill>
                <a:latin typeface="NexusSansPro-Italic" panose="020B0504030101020102" pitchFamily="34" charset="0"/>
                <a:cs typeface="NexusSansPro-Italic" panose="020B0504030101020102" pitchFamily="34" charset="0"/>
              </a:defRPr>
            </a:lvl1pPr>
          </a:lstStyle>
          <a:p>
            <a:r>
              <a:rPr lang="en-US" dirty="0"/>
              <a:t>“Quote”</a:t>
            </a:r>
            <a:endParaRPr lang="de-DE" dirty="0"/>
          </a:p>
        </p:txBody>
      </p:sp>
    </p:spTree>
    <p:extLst>
      <p:ext uri="{BB962C8B-B14F-4D97-AF65-F5344CB8AC3E}">
        <p14:creationId xmlns:p14="http://schemas.microsoft.com/office/powerpoint/2010/main" val="2195032865"/>
      </p:ext>
    </p:extLst>
  </p:cSld>
  <p:clrMapOvr>
    <a:masterClrMapping/>
  </p:clrMapOvr>
  <p:extLst>
    <p:ext uri="{DCECCB84-F9BA-43D5-87BE-67443E8EF086}">
      <p15:sldGuideLst xmlns:p15="http://schemas.microsoft.com/office/powerpoint/2012/main">
        <p15:guide id="1" pos="363" userDrawn="1">
          <p15:clr>
            <a:srgbClr val="FBAE40"/>
          </p15:clr>
        </p15:guide>
        <p15:guide id="2" pos="2880" userDrawn="1">
          <p15:clr>
            <a:srgbClr val="FBAE40"/>
          </p15:clr>
        </p15:guide>
        <p15:guide id="3" pos="2699" userDrawn="1">
          <p15:clr>
            <a:srgbClr val="FBAE40"/>
          </p15:clr>
        </p15:guide>
        <p15:guide id="4" pos="3061" userDrawn="1">
          <p15:clr>
            <a:srgbClr val="FBAE40"/>
          </p15:clr>
        </p15:guide>
        <p15:guide id="5" pos="5397" userDrawn="1">
          <p15:clr>
            <a:srgbClr val="FBAE40"/>
          </p15:clr>
        </p15:guide>
        <p15:guide id="6" orient="horz" pos="373" userDrawn="1">
          <p15:clr>
            <a:srgbClr val="FBAE40"/>
          </p15:clr>
        </p15:guide>
        <p15:guide id="7" orient="horz" pos="2867"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Quote with light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9144000" cy="5143500"/>
          </a:xfrm>
          <a:prstGeom prst="rect">
            <a:avLst/>
          </a:prstGeom>
          <a:solidFill>
            <a:schemeClr val="bg1">
              <a:lumMod val="95000"/>
            </a:schemeClr>
          </a:solidFill>
        </p:spPr>
        <p:txBody>
          <a:bodyPr/>
          <a:lstStyle>
            <a:lvl1pPr marL="0" indent="0">
              <a:lnSpc>
                <a:spcPct val="100000"/>
              </a:lnSpc>
              <a:buNone/>
              <a:defRPr/>
            </a:lvl1pPr>
          </a:lstStyle>
          <a:p>
            <a:r>
              <a:rPr lang="nl-NL" dirty="0"/>
              <a:t>Drag </a:t>
            </a:r>
            <a:r>
              <a:rPr lang="en-US" noProof="0" dirty="0"/>
              <a:t>picture</a:t>
            </a:r>
            <a:r>
              <a:rPr lang="nl-NL" dirty="0"/>
              <a:t> to placeholder or click icon to add</a:t>
            </a:r>
            <a:endParaRPr lang="de-DE" dirty="0"/>
          </a:p>
        </p:txBody>
      </p:sp>
      <p:sp>
        <p:nvSpPr>
          <p:cNvPr id="4" name="Title 1">
            <a:extLst>
              <a:ext uri="{FF2B5EF4-FFF2-40B4-BE49-F238E27FC236}">
                <a16:creationId xmlns:a16="http://schemas.microsoft.com/office/drawing/2014/main" id="{143C7E15-6A7F-304C-9E96-52D4906FD97F}"/>
              </a:ext>
            </a:extLst>
          </p:cNvPr>
          <p:cNvSpPr>
            <a:spLocks noGrp="1"/>
          </p:cNvSpPr>
          <p:nvPr>
            <p:ph type="title" hasCustomPrompt="1"/>
          </p:nvPr>
        </p:nvSpPr>
        <p:spPr>
          <a:xfrm>
            <a:off x="576263" y="442237"/>
            <a:ext cx="5991591" cy="3180193"/>
          </a:xfrm>
          <a:prstGeom prst="rect">
            <a:avLst/>
          </a:prstGeom>
        </p:spPr>
        <p:txBody>
          <a:bodyPr lIns="0" rIns="0">
            <a:normAutofit/>
          </a:bodyPr>
          <a:lstStyle>
            <a:lvl1pPr marL="177800" indent="-177800">
              <a:lnSpc>
                <a:spcPct val="100000"/>
              </a:lnSpc>
              <a:defRPr sz="3600">
                <a:solidFill>
                  <a:srgbClr val="53565A"/>
                </a:solidFill>
                <a:latin typeface="NexusSansPro-Italic" panose="020B0504030101020102" pitchFamily="34" charset="0"/>
                <a:cs typeface="NexusSansPro-Italic" panose="020B0504030101020102" pitchFamily="34" charset="0"/>
              </a:defRPr>
            </a:lvl1pPr>
          </a:lstStyle>
          <a:p>
            <a:r>
              <a:rPr lang="en-US" dirty="0"/>
              <a:t>“Quote”</a:t>
            </a:r>
            <a:endParaRPr lang="de-DE" dirty="0"/>
          </a:p>
        </p:txBody>
      </p:sp>
    </p:spTree>
  </p:cSld>
  <p:clrMapOvr>
    <a:masterClrMapping/>
  </p:clrMapOvr>
  <p:extLst>
    <p:ext uri="{DCECCB84-F9BA-43D5-87BE-67443E8EF086}">
      <p15:sldGuideLst xmlns:p15="http://schemas.microsoft.com/office/powerpoint/2012/main">
        <p15:guide id="1" pos="363">
          <p15:clr>
            <a:srgbClr val="FBAE40"/>
          </p15:clr>
        </p15:guide>
        <p15:guide id="2" pos="2880">
          <p15:clr>
            <a:srgbClr val="FBAE40"/>
          </p15:clr>
        </p15:guide>
        <p15:guide id="3" pos="2699">
          <p15:clr>
            <a:srgbClr val="FBAE40"/>
          </p15:clr>
        </p15:guide>
        <p15:guide id="4" pos="3061">
          <p15:clr>
            <a:srgbClr val="FBAE40"/>
          </p15:clr>
        </p15:guide>
        <p15:guide id="5" pos="5397">
          <p15:clr>
            <a:srgbClr val="FBAE40"/>
          </p15:clr>
        </p15:guide>
        <p15:guide id="6" orient="horz" pos="373">
          <p15:clr>
            <a:srgbClr val="FBAE40"/>
          </p15:clr>
        </p15:guide>
        <p15:guide id="7" orient="horz" pos="2867">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and illustration">
    <p:spTree>
      <p:nvGrpSpPr>
        <p:cNvPr id="1" name=""/>
        <p:cNvGrpSpPr/>
        <p:nvPr/>
      </p:nvGrpSpPr>
      <p:grpSpPr>
        <a:xfrm>
          <a:off x="0" y="0"/>
          <a:ext cx="0" cy="0"/>
          <a:chOff x="0" y="0"/>
          <a:chExt cx="0" cy="0"/>
        </a:xfrm>
      </p:grpSpPr>
      <p:sp>
        <p:nvSpPr>
          <p:cNvPr id="10" name="Picture Placeholder 9"/>
          <p:cNvSpPr>
            <a:spLocks noGrp="1"/>
          </p:cNvSpPr>
          <p:nvPr>
            <p:ph type="pic" sz="quarter" idx="14"/>
          </p:nvPr>
        </p:nvSpPr>
        <p:spPr>
          <a:xfrm>
            <a:off x="4770842" y="1064853"/>
            <a:ext cx="3796896" cy="3264797"/>
          </a:xfrm>
          <a:prstGeom prst="rect">
            <a:avLst/>
          </a:prstGeom>
          <a:solidFill>
            <a:schemeClr val="bg1">
              <a:lumMod val="85000"/>
            </a:schemeClr>
          </a:solidFill>
        </p:spPr>
        <p:txBody>
          <a:bodyPr/>
          <a:lstStyle>
            <a:lvl1pPr marL="0" indent="0">
              <a:lnSpc>
                <a:spcPct val="100000"/>
              </a:lnSpc>
              <a:buFontTx/>
              <a:buNone/>
              <a:defRPr/>
            </a:lvl1pPr>
          </a:lstStyle>
          <a:p>
            <a:r>
              <a:rPr lang="en-US" noProof="0" dirty="0"/>
              <a:t>Drag picture to placeholder or click icon to add</a:t>
            </a:r>
          </a:p>
        </p:txBody>
      </p:sp>
      <p:cxnSp>
        <p:nvCxnSpPr>
          <p:cNvPr id="14" name="Straight Connector 13"/>
          <p:cNvCxnSpPr/>
          <p:nvPr userDrawn="1"/>
        </p:nvCxnSpPr>
        <p:spPr>
          <a:xfrm flipV="1">
            <a:off x="576263" y="4443413"/>
            <a:ext cx="7991475"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4" name="Date Placeholder 3"/>
          <p:cNvSpPr>
            <a:spLocks noGrp="1"/>
          </p:cNvSpPr>
          <p:nvPr>
            <p:ph type="dt" sz="half" idx="15"/>
          </p:nvPr>
        </p:nvSpPr>
        <p:spPr/>
        <p:txBody>
          <a:bodyPr/>
          <a:lstStyle>
            <a:lvl1pPr>
              <a:defRPr/>
            </a:lvl1pPr>
          </a:lstStyle>
          <a:p>
            <a:fld id="{74FEB5EA-9448-4EBF-BFBA-7145FD88C53D}" type="datetime3">
              <a:rPr lang="en-US" smtClean="0"/>
              <a:t>6 May 2020</a:t>
            </a:fld>
            <a:endParaRPr lang="de-DE" dirty="0"/>
          </a:p>
        </p:txBody>
      </p:sp>
      <p:sp>
        <p:nvSpPr>
          <p:cNvPr id="5" name="Footer Placeholder 4"/>
          <p:cNvSpPr>
            <a:spLocks noGrp="1"/>
          </p:cNvSpPr>
          <p:nvPr>
            <p:ph type="ftr" sz="quarter" idx="16"/>
          </p:nvPr>
        </p:nvSpPr>
        <p:spPr/>
        <p:txBody>
          <a:bodyPr/>
          <a:lstStyle/>
          <a:p>
            <a:endParaRPr lang="de-DE" dirty="0"/>
          </a:p>
        </p:txBody>
      </p:sp>
      <p:sp>
        <p:nvSpPr>
          <p:cNvPr id="8" name="Title 1"/>
          <p:cNvSpPr>
            <a:spLocks noGrp="1"/>
          </p:cNvSpPr>
          <p:nvPr>
            <p:ph type="title" hasCustomPrompt="1"/>
          </p:nvPr>
        </p:nvSpPr>
        <p:spPr>
          <a:xfrm>
            <a:off x="576263" y="370375"/>
            <a:ext cx="7991475" cy="462759"/>
          </a:xfrm>
          <a:prstGeom prst="rect">
            <a:avLst/>
          </a:prstGeom>
        </p:spPr>
        <p:txBody>
          <a:bodyPr>
            <a:noAutofit/>
          </a:bodyPr>
          <a:lstStyle>
            <a:lvl1pPr>
              <a:lnSpc>
                <a:spcPct val="100000"/>
              </a:lnSpc>
              <a:defRPr sz="2800"/>
            </a:lvl1pPr>
          </a:lstStyle>
          <a:p>
            <a:r>
              <a:rPr lang="en-US" dirty="0"/>
              <a:t>Title</a:t>
            </a:r>
            <a:endParaRPr lang="de-DE" dirty="0"/>
          </a:p>
        </p:txBody>
      </p:sp>
      <p:sp>
        <p:nvSpPr>
          <p:cNvPr id="9" name="Text Placeholder 8"/>
          <p:cNvSpPr>
            <a:spLocks noGrp="1"/>
          </p:cNvSpPr>
          <p:nvPr>
            <p:ph type="body" sz="quarter" idx="13" hasCustomPrompt="1"/>
          </p:nvPr>
        </p:nvSpPr>
        <p:spPr>
          <a:xfrm>
            <a:off x="576263" y="1064853"/>
            <a:ext cx="3796896" cy="3264797"/>
          </a:xfrm>
          <a:prstGeom prst="rect">
            <a:avLst/>
          </a:prstGeom>
        </p:spPr>
        <p:txBody>
          <a:bodyPr/>
          <a:lstStyle>
            <a:lvl1pPr marL="285750" indent="-285750">
              <a:lnSpc>
                <a:spcPct val="100000"/>
              </a:lnSpc>
              <a:buFont typeface="Arial" panose="020B0604020202020204" pitchFamily="34" charset="0"/>
              <a:buChar char="•"/>
              <a:defRPr sz="1600" b="0" baseline="0"/>
            </a:lvl1pPr>
            <a:lvl2pPr marL="285750" indent="-285750">
              <a:lnSpc>
                <a:spcPct val="100000"/>
              </a:lnSpc>
              <a:buFont typeface="Arial" panose="020B0604020202020204" pitchFamily="34" charset="0"/>
              <a:buChar char="•"/>
              <a:defRPr sz="1300" b="0"/>
            </a:lvl2pPr>
            <a:lvl3pPr marL="447675" indent="-174625">
              <a:lnSpc>
                <a:spcPct val="100000"/>
              </a:lnSpc>
              <a:buFont typeface="Arial" panose="020B0604020202020204" pitchFamily="34" charset="0"/>
              <a:buChar char="−"/>
              <a:defRPr sz="1400" b="0"/>
            </a:lvl3pPr>
            <a:lvl4pPr marL="623888" indent="-176213">
              <a:lnSpc>
                <a:spcPct val="100000"/>
              </a:lnSpc>
              <a:tabLst/>
              <a:defRPr sz="1400" b="0"/>
            </a:lvl4pPr>
            <a:lvl5pPr marL="809625" indent="-185738">
              <a:lnSpc>
                <a:spcPct val="100000"/>
              </a:lnSpc>
              <a:defRPr sz="1400" b="0"/>
            </a:lvl5pPr>
            <a:lvl6pPr marL="1714500" indent="0">
              <a:buNone/>
              <a:defRPr/>
            </a:lvl6pPr>
          </a:lstStyle>
          <a:p>
            <a:pPr lvl="0"/>
            <a:r>
              <a:rPr lang="en-US" dirty="0"/>
              <a:t>Click to add text</a:t>
            </a:r>
          </a:p>
          <a:p>
            <a:pPr lvl="2"/>
            <a:r>
              <a:rPr lang="en-US" dirty="0"/>
              <a:t>Second level</a:t>
            </a:r>
          </a:p>
          <a:p>
            <a:pPr lvl="3"/>
            <a:r>
              <a:rPr lang="en-US" dirty="0"/>
              <a:t>Third level</a:t>
            </a:r>
          </a:p>
          <a:p>
            <a:pPr lvl="4"/>
            <a:r>
              <a:rPr lang="en-US" dirty="0"/>
              <a:t>Fourth level</a:t>
            </a:r>
            <a:endParaRPr lang="en-GB" dirty="0"/>
          </a:p>
          <a:p>
            <a:pPr lvl="0"/>
            <a:endParaRPr lang="en-US" dirty="0"/>
          </a:p>
        </p:txBody>
      </p:sp>
    </p:spTree>
    <p:extLst>
      <p:ext uri="{BB962C8B-B14F-4D97-AF65-F5344CB8AC3E}">
        <p14:creationId xmlns:p14="http://schemas.microsoft.com/office/powerpoint/2010/main" val="803182024"/>
      </p:ext>
    </p:extLst>
  </p:cSld>
  <p:clrMapOvr>
    <a:masterClrMapping/>
  </p:clrMapOvr>
  <p:extLst>
    <p:ext uri="{DCECCB84-F9BA-43D5-87BE-67443E8EF086}">
      <p15:sldGuideLst xmlns:p15="http://schemas.microsoft.com/office/powerpoint/2012/main">
        <p15:guide id="1" pos="363" userDrawn="1">
          <p15:clr>
            <a:srgbClr val="FBAE40"/>
          </p15:clr>
        </p15:guide>
        <p15:guide id="2" pos="2880" userDrawn="1">
          <p15:clr>
            <a:srgbClr val="FBAE40"/>
          </p15:clr>
        </p15:guide>
        <p15:guide id="3" pos="2699" userDrawn="1">
          <p15:clr>
            <a:srgbClr val="FBAE40"/>
          </p15:clr>
        </p15:guide>
        <p15:guide id="4" pos="3061" userDrawn="1">
          <p15:clr>
            <a:srgbClr val="FBAE40"/>
          </p15:clr>
        </p15:guide>
        <p15:guide id="5" pos="5397" userDrawn="1">
          <p15:clr>
            <a:srgbClr val="FBAE40"/>
          </p15:clr>
        </p15:guide>
        <p15:guide id="7" orient="horz" pos="2867"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Main title slide with light photo and dark text">
    <p:spTree>
      <p:nvGrpSpPr>
        <p:cNvPr id="1" name=""/>
        <p:cNvGrpSpPr/>
        <p:nvPr/>
      </p:nvGrpSpPr>
      <p:grpSpPr>
        <a:xfrm>
          <a:off x="0" y="0"/>
          <a:ext cx="0" cy="0"/>
          <a:chOff x="0" y="0"/>
          <a:chExt cx="0" cy="0"/>
        </a:xfrm>
      </p:grpSpPr>
      <p:sp>
        <p:nvSpPr>
          <p:cNvPr id="14" name="Picture Placeholder 13"/>
          <p:cNvSpPr>
            <a:spLocks noGrp="1"/>
          </p:cNvSpPr>
          <p:nvPr>
            <p:ph type="pic" sz="quarter" idx="15" hasCustomPrompt="1"/>
          </p:nvPr>
        </p:nvSpPr>
        <p:spPr>
          <a:xfrm>
            <a:off x="0" y="0"/>
            <a:ext cx="9144000" cy="5143500"/>
          </a:xfrm>
          <a:prstGeom prst="rect">
            <a:avLst/>
          </a:prstGeom>
          <a:solidFill>
            <a:srgbClr val="F2F2F2">
              <a:alpha val="7059"/>
            </a:srgbClr>
          </a:solidFill>
        </p:spPr>
        <p:txBody>
          <a:bodyPr>
            <a:normAutofit/>
          </a:bodyPr>
          <a:lstStyle>
            <a:lvl1pPr marL="0" indent="0" algn="r">
              <a:lnSpc>
                <a:spcPct val="100000"/>
              </a:lnSpc>
              <a:buNone/>
              <a:defRPr sz="1600" baseline="0"/>
            </a:lvl1pPr>
          </a:lstStyle>
          <a:p>
            <a:r>
              <a:rPr lang="de-DE" dirty="0"/>
              <a:t>Click on </a:t>
            </a:r>
            <a:r>
              <a:rPr lang="de-DE" dirty="0" err="1"/>
              <a:t>icon</a:t>
            </a:r>
            <a:r>
              <a:rPr lang="de-DE" dirty="0"/>
              <a:t> </a:t>
            </a:r>
            <a:r>
              <a:rPr lang="de-DE" dirty="0" err="1"/>
              <a:t>to</a:t>
            </a:r>
            <a:r>
              <a:rPr lang="de-DE" dirty="0"/>
              <a:t> </a:t>
            </a:r>
            <a:r>
              <a:rPr lang="de-DE" dirty="0" err="1"/>
              <a:t>select</a:t>
            </a:r>
            <a:r>
              <a:rPr lang="de-DE" dirty="0"/>
              <a:t> </a:t>
            </a:r>
            <a:r>
              <a:rPr lang="de-DE" dirty="0" err="1"/>
              <a:t>picture</a:t>
            </a:r>
            <a:endParaRPr lang="de-DE" dirty="0"/>
          </a:p>
        </p:txBody>
      </p:sp>
      <p:sp>
        <p:nvSpPr>
          <p:cNvPr id="2" name="Title 1"/>
          <p:cNvSpPr>
            <a:spLocks noGrp="1"/>
          </p:cNvSpPr>
          <p:nvPr>
            <p:ph type="ctrTitle" hasCustomPrompt="1"/>
          </p:nvPr>
        </p:nvSpPr>
        <p:spPr>
          <a:xfrm>
            <a:off x="475841" y="1659467"/>
            <a:ext cx="5112709" cy="1744133"/>
          </a:xfrm>
          <a:prstGeom prst="rect">
            <a:avLst/>
          </a:prstGeom>
        </p:spPr>
        <p:txBody>
          <a:bodyPr anchor="t" anchorCtr="0">
            <a:normAutofit/>
          </a:bodyPr>
          <a:lstStyle>
            <a:lvl1pPr algn="l">
              <a:lnSpc>
                <a:spcPct val="100000"/>
              </a:lnSpc>
              <a:defRPr sz="3800">
                <a:solidFill>
                  <a:srgbClr val="53565A"/>
                </a:solidFill>
              </a:defRPr>
            </a:lvl1pPr>
          </a:lstStyle>
          <a:p>
            <a:r>
              <a:rPr lang="en-US" noProof="0" dirty="0"/>
              <a:t>Click to edit title max over 2x lines</a:t>
            </a:r>
          </a:p>
        </p:txBody>
      </p:sp>
      <p:sp>
        <p:nvSpPr>
          <p:cNvPr id="12" name="Text Placeholder 11"/>
          <p:cNvSpPr>
            <a:spLocks noGrp="1"/>
          </p:cNvSpPr>
          <p:nvPr>
            <p:ph type="body" sz="quarter" idx="14" hasCustomPrompt="1"/>
          </p:nvPr>
        </p:nvSpPr>
        <p:spPr>
          <a:xfrm>
            <a:off x="475841" y="4326324"/>
            <a:ext cx="5112709" cy="490001"/>
          </a:xfrm>
          <a:prstGeom prst="rect">
            <a:avLst/>
          </a:prstGeom>
        </p:spPr>
        <p:txBody>
          <a:bodyPr>
            <a:normAutofit/>
          </a:bodyPr>
          <a:lstStyle>
            <a:lvl1pPr marL="0" indent="0">
              <a:lnSpc>
                <a:spcPct val="100000"/>
              </a:lnSpc>
              <a:spcBef>
                <a:spcPts val="0"/>
              </a:spcBef>
              <a:buNone/>
              <a:defRPr sz="1300"/>
            </a:lvl1pPr>
            <a:lvl2pPr marL="0" indent="0">
              <a:buNone/>
              <a:defRPr sz="1000"/>
            </a:lvl2pPr>
            <a:lvl3pPr marL="0" indent="0">
              <a:buNone/>
              <a:defRPr sz="1000"/>
            </a:lvl3pPr>
            <a:lvl4pPr marL="0" indent="0">
              <a:buNone/>
              <a:defRPr sz="1000"/>
            </a:lvl4pPr>
            <a:lvl5pPr marL="0" indent="0">
              <a:buNone/>
              <a:defRPr sz="1000"/>
            </a:lvl5pPr>
          </a:lstStyle>
          <a:p>
            <a:pPr lvl="0"/>
            <a:fld id="{2219CA12-B333-4D7D-97C0-FD337DF79D61}" type="datetime3">
              <a:rPr lang="en-US" smtClean="0"/>
              <a:t>27 December 2018</a:t>
            </a:fld>
            <a:br>
              <a:rPr lang="en-US" dirty="0"/>
            </a:br>
            <a:r>
              <a:rPr lang="en-US" dirty="0"/>
              <a:t>Name – Product Trainer</a:t>
            </a:r>
            <a:endParaRPr lang="de-DE" dirty="0"/>
          </a:p>
        </p:txBody>
      </p:sp>
      <p:sp>
        <p:nvSpPr>
          <p:cNvPr id="7" name="TextBox 6"/>
          <p:cNvSpPr txBox="1"/>
          <p:nvPr userDrawn="1"/>
        </p:nvSpPr>
        <p:spPr>
          <a:xfrm>
            <a:off x="-3556000" y="0"/>
            <a:ext cx="3413125" cy="2492990"/>
          </a:xfrm>
          <a:prstGeom prst="rect">
            <a:avLst/>
          </a:prstGeom>
          <a:solidFill>
            <a:srgbClr val="FFFF99"/>
          </a:solidFill>
        </p:spPr>
        <p:txBody>
          <a:bodyPr wrap="square" rtlCol="0">
            <a:spAutoFit/>
          </a:bodyPr>
          <a:lstStyle/>
          <a:p>
            <a:pPr defTabSz="914400"/>
            <a:r>
              <a:rPr lang="en-US" sz="1200" dirty="0">
                <a:solidFill>
                  <a:srgbClr val="333333"/>
                </a:solidFill>
                <a:latin typeface="Arial"/>
                <a:cs typeface="Arial"/>
              </a:rPr>
              <a:t>IMPORTANT!!  </a:t>
            </a:r>
          </a:p>
          <a:p>
            <a:pPr defTabSz="914400"/>
            <a:endParaRPr lang="en-US" sz="1200" dirty="0">
              <a:solidFill>
                <a:srgbClr val="333333"/>
              </a:solidFill>
              <a:latin typeface="Arial"/>
              <a:cs typeface="Arial"/>
            </a:endParaRPr>
          </a:p>
          <a:p>
            <a:pPr defTabSz="914400"/>
            <a:r>
              <a:rPr lang="en-US" sz="1200" dirty="0">
                <a:solidFill>
                  <a:srgbClr val="333333"/>
                </a:solidFill>
                <a:latin typeface="Arial"/>
                <a:cs typeface="Arial"/>
              </a:rPr>
              <a:t>If you insert or change the picture, select it, click right and choose </a:t>
            </a:r>
            <a:r>
              <a:rPr lang="en-US" sz="1200" dirty="0">
                <a:solidFill>
                  <a:schemeClr val="accent2"/>
                </a:solidFill>
                <a:latin typeface="Arial"/>
                <a:cs typeface="Arial"/>
              </a:rPr>
              <a:t>Send to back</a:t>
            </a:r>
            <a:r>
              <a:rPr lang="en-US" sz="1200" dirty="0">
                <a:solidFill>
                  <a:srgbClr val="333333"/>
                </a:solidFill>
                <a:latin typeface="Arial"/>
                <a:cs typeface="Arial"/>
              </a:rPr>
              <a:t> from the right click menu to make the logo and text visible.</a:t>
            </a:r>
          </a:p>
          <a:p>
            <a:pPr defTabSz="914400"/>
            <a:endParaRPr lang="en-US" sz="1200" dirty="0">
              <a:solidFill>
                <a:srgbClr val="333333"/>
              </a:solidFill>
              <a:latin typeface="Arial"/>
              <a:cs typeface="Arial"/>
            </a:endParaRPr>
          </a:p>
          <a:p>
            <a:pPr defTabSz="914400"/>
            <a:endParaRPr lang="en-US" sz="1200" dirty="0">
              <a:solidFill>
                <a:srgbClr val="333333"/>
              </a:solidFill>
              <a:latin typeface="Arial"/>
              <a:cs typeface="Arial"/>
            </a:endParaRPr>
          </a:p>
          <a:p>
            <a:pPr defTabSz="914400"/>
            <a:r>
              <a:rPr lang="en-US" sz="1200" baseline="0" dirty="0">
                <a:solidFill>
                  <a:srgbClr val="333333"/>
                </a:solidFill>
                <a:latin typeface="Arial"/>
                <a:cs typeface="Arial"/>
              </a:rPr>
              <a:t>To make you slides look as sophisticated and contemporary as possible, the easiest way is to use the guides to align text, graphs and images. Activate your GUIDES under the VIEW menu item. </a:t>
            </a:r>
            <a:endParaRPr lang="en-US" sz="1200" dirty="0">
              <a:solidFill>
                <a:srgbClr val="333333"/>
              </a:solidFill>
              <a:latin typeface="Arial"/>
              <a:cs typeface="Arial"/>
            </a:endParaRPr>
          </a:p>
        </p:txBody>
      </p:sp>
      <p:sp>
        <p:nvSpPr>
          <p:cNvPr id="9" name="Text Placeholder 6"/>
          <p:cNvSpPr>
            <a:spLocks noGrp="1"/>
          </p:cNvSpPr>
          <p:nvPr>
            <p:ph type="body" sz="quarter" idx="16" hasCustomPrompt="1"/>
          </p:nvPr>
        </p:nvSpPr>
        <p:spPr>
          <a:xfrm>
            <a:off x="475841" y="3488267"/>
            <a:ext cx="5112709" cy="762000"/>
          </a:xfrm>
          <a:prstGeom prst="rect">
            <a:avLst/>
          </a:prstGeom>
        </p:spPr>
        <p:txBody>
          <a:bodyPr>
            <a:normAutofit/>
          </a:bodyPr>
          <a:lstStyle>
            <a:lvl1pPr marL="0" indent="0">
              <a:lnSpc>
                <a:spcPct val="100000"/>
              </a:lnSpc>
              <a:buNone/>
              <a:defRPr sz="2000">
                <a:solidFill>
                  <a:srgbClr val="FF6C00"/>
                </a:solidFill>
              </a:defRPr>
            </a:lvl1pPr>
            <a:lvl2pPr marL="342900" indent="0">
              <a:lnSpc>
                <a:spcPts val="3600"/>
              </a:lnSpc>
              <a:buNone/>
              <a:defRPr sz="3000">
                <a:solidFill>
                  <a:srgbClr val="FF6C00"/>
                </a:solidFill>
              </a:defRPr>
            </a:lvl2pPr>
            <a:lvl3pPr marL="685800" indent="0">
              <a:lnSpc>
                <a:spcPts val="3600"/>
              </a:lnSpc>
              <a:buNone/>
              <a:defRPr sz="3000">
                <a:solidFill>
                  <a:srgbClr val="FF6C00"/>
                </a:solidFill>
              </a:defRPr>
            </a:lvl3pPr>
            <a:lvl4pPr marL="1028700" indent="0">
              <a:lnSpc>
                <a:spcPts val="3600"/>
              </a:lnSpc>
              <a:buNone/>
              <a:defRPr sz="3000">
                <a:solidFill>
                  <a:srgbClr val="FF6C00"/>
                </a:solidFill>
              </a:defRPr>
            </a:lvl4pPr>
            <a:lvl5pPr marL="1371600" indent="0">
              <a:lnSpc>
                <a:spcPts val="3600"/>
              </a:lnSpc>
              <a:buNone/>
              <a:defRPr sz="3000">
                <a:solidFill>
                  <a:srgbClr val="FF6C00"/>
                </a:solidFill>
              </a:defRPr>
            </a:lvl5pPr>
          </a:lstStyle>
          <a:p>
            <a:pPr lvl="0"/>
            <a:r>
              <a:rPr lang="en-US" dirty="0"/>
              <a:t>Subtitle</a:t>
            </a:r>
            <a:endParaRPr lang="de-DE" dirty="0"/>
          </a:p>
        </p:txBody>
      </p:sp>
      <p:sp>
        <p:nvSpPr>
          <p:cNvPr id="13" name="Text Placeholder 9"/>
          <p:cNvSpPr>
            <a:spLocks noGrp="1"/>
          </p:cNvSpPr>
          <p:nvPr>
            <p:ph type="body" sz="quarter" idx="13"/>
          </p:nvPr>
        </p:nvSpPr>
        <p:spPr>
          <a:xfrm>
            <a:off x="475841" y="503628"/>
            <a:ext cx="787296" cy="864000"/>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p:spPr>
        <p:txBody>
          <a:bodyPr>
            <a:noAutofit/>
          </a:bodyPr>
          <a:lstStyle>
            <a:lvl1pPr>
              <a:defRPr sz="100"/>
            </a:lvl1pPr>
          </a:lstStyle>
          <a:p>
            <a:pPr lvl="0"/>
            <a:r>
              <a:rPr lang="en-US"/>
              <a:t>Edit Master text styles</a:t>
            </a:r>
          </a:p>
        </p:txBody>
      </p:sp>
      <p:pic>
        <p:nvPicPr>
          <p:cNvPr id="10" name="Picture 9"/>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3556000" y="2679700"/>
            <a:ext cx="3413125" cy="2307701"/>
          </a:xfrm>
          <a:prstGeom prst="rect">
            <a:avLst/>
          </a:prstGeom>
        </p:spPr>
      </p:pic>
    </p:spTree>
  </p:cSld>
  <p:clrMapOvr>
    <a:masterClrMapping/>
  </p:clrMapOvr>
  <p:extLst>
    <p:ext uri="{DCECCB84-F9BA-43D5-87BE-67443E8EF086}">
      <p15:sldGuideLst xmlns:p15="http://schemas.microsoft.com/office/powerpoint/2012/main">
        <p15:guide id="1" pos="363">
          <p15:clr>
            <a:srgbClr val="FBAE40"/>
          </p15:clr>
        </p15:guide>
        <p15:guide id="2" pos="2699">
          <p15:clr>
            <a:srgbClr val="FBAE40"/>
          </p15:clr>
        </p15:guide>
        <p15:guide id="3" pos="2880">
          <p15:clr>
            <a:srgbClr val="FBAE40"/>
          </p15:clr>
        </p15:guide>
        <p15:guide id="4" pos="3061">
          <p15:clr>
            <a:srgbClr val="FBAE40"/>
          </p15:clr>
        </p15:guide>
        <p15:guide id="5" pos="5397">
          <p15:clr>
            <a:srgbClr val="FBAE40"/>
          </p15:clr>
        </p15:guide>
        <p15:guide id="6" orient="horz" pos="373">
          <p15:clr>
            <a:srgbClr val="FBAE40"/>
          </p15:clr>
        </p15:guide>
        <p15:guide id="7" orient="horz" pos="2867">
          <p15:clr>
            <a:srgbClr val="FBAE40"/>
          </p15:clr>
        </p15:guide>
        <p15:guide id="8" orient="horz">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and chart">
    <p:spTree>
      <p:nvGrpSpPr>
        <p:cNvPr id="1" name=""/>
        <p:cNvGrpSpPr/>
        <p:nvPr/>
      </p:nvGrpSpPr>
      <p:grpSpPr>
        <a:xfrm>
          <a:off x="0" y="0"/>
          <a:ext cx="0" cy="0"/>
          <a:chOff x="0" y="0"/>
          <a:chExt cx="0" cy="0"/>
        </a:xfrm>
      </p:grpSpPr>
      <p:sp>
        <p:nvSpPr>
          <p:cNvPr id="6" name="Chart Placeholder 5"/>
          <p:cNvSpPr>
            <a:spLocks noGrp="1"/>
          </p:cNvSpPr>
          <p:nvPr>
            <p:ph type="chart" sz="quarter" idx="15"/>
          </p:nvPr>
        </p:nvSpPr>
        <p:spPr>
          <a:xfrm>
            <a:off x="4770842" y="1064853"/>
            <a:ext cx="3796897" cy="3262031"/>
          </a:xfrm>
          <a:prstGeom prst="rect">
            <a:avLst/>
          </a:prstGeom>
        </p:spPr>
        <p:txBody>
          <a:bodyPr/>
          <a:lstStyle>
            <a:lvl1pPr marL="0" indent="0">
              <a:lnSpc>
                <a:spcPct val="100000"/>
              </a:lnSpc>
              <a:buNone/>
              <a:defRPr/>
            </a:lvl1pPr>
          </a:lstStyle>
          <a:p>
            <a:r>
              <a:rPr lang="en-US" noProof="0" dirty="0"/>
              <a:t>Click icon to add chart</a:t>
            </a:r>
          </a:p>
        </p:txBody>
      </p:sp>
      <p:cxnSp>
        <p:nvCxnSpPr>
          <p:cNvPr id="13" name="Straight Connector 12"/>
          <p:cNvCxnSpPr/>
          <p:nvPr userDrawn="1"/>
        </p:nvCxnSpPr>
        <p:spPr>
          <a:xfrm flipV="1">
            <a:off x="576263" y="4443413"/>
            <a:ext cx="7991475"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4" name="Date Placeholder 3"/>
          <p:cNvSpPr>
            <a:spLocks noGrp="1"/>
          </p:cNvSpPr>
          <p:nvPr>
            <p:ph type="dt" sz="half" idx="16"/>
          </p:nvPr>
        </p:nvSpPr>
        <p:spPr/>
        <p:txBody>
          <a:bodyPr/>
          <a:lstStyle>
            <a:lvl1pPr>
              <a:defRPr/>
            </a:lvl1pPr>
          </a:lstStyle>
          <a:p>
            <a:fld id="{4480BEFD-B36B-4F9A-BAA7-58C253F97F53}" type="datetime3">
              <a:rPr lang="en-US" smtClean="0"/>
              <a:t>6 May 2020</a:t>
            </a:fld>
            <a:endParaRPr lang="de-DE" dirty="0"/>
          </a:p>
        </p:txBody>
      </p:sp>
      <p:sp>
        <p:nvSpPr>
          <p:cNvPr id="5" name="Footer Placeholder 4"/>
          <p:cNvSpPr>
            <a:spLocks noGrp="1"/>
          </p:cNvSpPr>
          <p:nvPr>
            <p:ph type="ftr" sz="quarter" idx="17"/>
          </p:nvPr>
        </p:nvSpPr>
        <p:spPr/>
        <p:txBody>
          <a:bodyPr/>
          <a:lstStyle/>
          <a:p>
            <a:endParaRPr lang="de-DE" dirty="0"/>
          </a:p>
        </p:txBody>
      </p:sp>
      <p:sp>
        <p:nvSpPr>
          <p:cNvPr id="9" name="Title 1"/>
          <p:cNvSpPr>
            <a:spLocks noGrp="1"/>
          </p:cNvSpPr>
          <p:nvPr>
            <p:ph type="title" hasCustomPrompt="1"/>
          </p:nvPr>
        </p:nvSpPr>
        <p:spPr>
          <a:xfrm>
            <a:off x="576263" y="370375"/>
            <a:ext cx="7991475" cy="462759"/>
          </a:xfrm>
          <a:prstGeom prst="rect">
            <a:avLst/>
          </a:prstGeom>
        </p:spPr>
        <p:txBody>
          <a:bodyPr>
            <a:noAutofit/>
          </a:bodyPr>
          <a:lstStyle>
            <a:lvl1pPr>
              <a:lnSpc>
                <a:spcPct val="100000"/>
              </a:lnSpc>
              <a:defRPr sz="2800"/>
            </a:lvl1pPr>
          </a:lstStyle>
          <a:p>
            <a:r>
              <a:rPr lang="en-US" dirty="0"/>
              <a:t>Title</a:t>
            </a:r>
            <a:endParaRPr lang="de-DE" dirty="0"/>
          </a:p>
        </p:txBody>
      </p:sp>
      <p:sp>
        <p:nvSpPr>
          <p:cNvPr id="8" name="Text Placeholder 8"/>
          <p:cNvSpPr>
            <a:spLocks noGrp="1"/>
          </p:cNvSpPr>
          <p:nvPr>
            <p:ph type="body" sz="quarter" idx="13" hasCustomPrompt="1"/>
          </p:nvPr>
        </p:nvSpPr>
        <p:spPr>
          <a:xfrm>
            <a:off x="576263" y="1064853"/>
            <a:ext cx="3796896" cy="3264797"/>
          </a:xfrm>
          <a:prstGeom prst="rect">
            <a:avLst/>
          </a:prstGeom>
        </p:spPr>
        <p:txBody>
          <a:bodyPr/>
          <a:lstStyle>
            <a:lvl1pPr marL="285750" indent="-285750">
              <a:lnSpc>
                <a:spcPct val="100000"/>
              </a:lnSpc>
              <a:buFont typeface="Arial" panose="020B0604020202020204" pitchFamily="34" charset="0"/>
              <a:buChar char="•"/>
              <a:defRPr sz="1600" b="0" baseline="0"/>
            </a:lvl1pPr>
            <a:lvl2pPr marL="285750" indent="-285750">
              <a:lnSpc>
                <a:spcPct val="100000"/>
              </a:lnSpc>
              <a:buFont typeface="Arial" panose="020B0604020202020204" pitchFamily="34" charset="0"/>
              <a:buChar char="•"/>
              <a:defRPr sz="1300" b="0"/>
            </a:lvl2pPr>
            <a:lvl3pPr marL="447675" indent="-174625">
              <a:lnSpc>
                <a:spcPct val="100000"/>
              </a:lnSpc>
              <a:buFont typeface="Arial" panose="020B0604020202020204" pitchFamily="34" charset="0"/>
              <a:buChar char="−"/>
              <a:defRPr sz="1400" b="0"/>
            </a:lvl3pPr>
            <a:lvl4pPr marL="623888" indent="-176213">
              <a:lnSpc>
                <a:spcPct val="100000"/>
              </a:lnSpc>
              <a:tabLst/>
              <a:defRPr sz="1400" b="0"/>
            </a:lvl4pPr>
            <a:lvl5pPr marL="809625" indent="-185738">
              <a:lnSpc>
                <a:spcPct val="100000"/>
              </a:lnSpc>
              <a:defRPr sz="1400" b="0"/>
            </a:lvl5pPr>
            <a:lvl6pPr marL="1714500" indent="0">
              <a:buNone/>
              <a:defRPr/>
            </a:lvl6pPr>
          </a:lstStyle>
          <a:p>
            <a:pPr lvl="0"/>
            <a:r>
              <a:rPr lang="en-US" dirty="0"/>
              <a:t>Click to add text</a:t>
            </a:r>
          </a:p>
          <a:p>
            <a:pPr lvl="2"/>
            <a:r>
              <a:rPr lang="en-US" dirty="0"/>
              <a:t>Second level</a:t>
            </a:r>
          </a:p>
          <a:p>
            <a:pPr lvl="3"/>
            <a:r>
              <a:rPr lang="en-US" dirty="0"/>
              <a:t>Third level</a:t>
            </a:r>
          </a:p>
          <a:p>
            <a:pPr lvl="4"/>
            <a:r>
              <a:rPr lang="en-US" dirty="0"/>
              <a:t>Fourth level</a:t>
            </a:r>
            <a:endParaRPr lang="en-GB" dirty="0"/>
          </a:p>
          <a:p>
            <a:pPr lvl="0"/>
            <a:endParaRPr lang="en-US" dirty="0"/>
          </a:p>
        </p:txBody>
      </p:sp>
    </p:spTree>
    <p:extLst>
      <p:ext uri="{BB962C8B-B14F-4D97-AF65-F5344CB8AC3E}">
        <p14:creationId xmlns:p14="http://schemas.microsoft.com/office/powerpoint/2010/main" val="4186272090"/>
      </p:ext>
    </p:extLst>
  </p:cSld>
  <p:clrMapOvr>
    <a:masterClrMapping/>
  </p:clrMapOvr>
  <p:extLst>
    <p:ext uri="{DCECCB84-F9BA-43D5-87BE-67443E8EF086}">
      <p15:sldGuideLst xmlns:p15="http://schemas.microsoft.com/office/powerpoint/2012/main">
        <p15:guide id="1" pos="363" userDrawn="1">
          <p15:clr>
            <a:srgbClr val="FBAE40"/>
          </p15:clr>
        </p15:guide>
        <p15:guide id="2" pos="2699" userDrawn="1">
          <p15:clr>
            <a:srgbClr val="FBAE40"/>
          </p15:clr>
        </p15:guide>
        <p15:guide id="3" pos="2880" userDrawn="1">
          <p15:clr>
            <a:srgbClr val="FBAE40"/>
          </p15:clr>
        </p15:guide>
        <p15:guide id="4" pos="3061" userDrawn="1">
          <p15:clr>
            <a:srgbClr val="FBAE40"/>
          </p15:clr>
        </p15:guide>
        <p15:guide id="5" pos="5397" userDrawn="1">
          <p15:clr>
            <a:srgbClr val="FBAE40"/>
          </p15:clr>
        </p15:guide>
        <p15:guide id="6" orient="horz" pos="373" userDrawn="1">
          <p15:clr>
            <a:srgbClr val="FBAE40"/>
          </p15:clr>
        </p15:guide>
        <p15:guide id="7" orient="horz" pos="1720"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chart">
    <p:spTree>
      <p:nvGrpSpPr>
        <p:cNvPr id="1" name=""/>
        <p:cNvGrpSpPr/>
        <p:nvPr/>
      </p:nvGrpSpPr>
      <p:grpSpPr>
        <a:xfrm>
          <a:off x="0" y="0"/>
          <a:ext cx="0" cy="0"/>
          <a:chOff x="0" y="0"/>
          <a:chExt cx="0" cy="0"/>
        </a:xfrm>
      </p:grpSpPr>
      <p:sp>
        <p:nvSpPr>
          <p:cNvPr id="6" name="Chart Placeholder 5"/>
          <p:cNvSpPr>
            <a:spLocks noGrp="1"/>
          </p:cNvSpPr>
          <p:nvPr>
            <p:ph type="chart" sz="quarter" idx="15"/>
          </p:nvPr>
        </p:nvSpPr>
        <p:spPr>
          <a:xfrm>
            <a:off x="576262" y="1064853"/>
            <a:ext cx="7990393" cy="3269526"/>
          </a:xfrm>
          <a:prstGeom prst="rect">
            <a:avLst/>
          </a:prstGeom>
        </p:spPr>
        <p:txBody>
          <a:bodyPr/>
          <a:lstStyle>
            <a:lvl1pPr marL="0" indent="0">
              <a:lnSpc>
                <a:spcPct val="100000"/>
              </a:lnSpc>
              <a:buNone/>
              <a:defRPr/>
            </a:lvl1pPr>
          </a:lstStyle>
          <a:p>
            <a:r>
              <a:rPr lang="en-US" noProof="0" dirty="0"/>
              <a:t>Click icon to add chart</a:t>
            </a:r>
          </a:p>
        </p:txBody>
      </p:sp>
      <p:cxnSp>
        <p:nvCxnSpPr>
          <p:cNvPr id="10" name="Straight Connector 9"/>
          <p:cNvCxnSpPr/>
          <p:nvPr userDrawn="1"/>
        </p:nvCxnSpPr>
        <p:spPr>
          <a:xfrm flipV="1">
            <a:off x="576263" y="4443413"/>
            <a:ext cx="7991475"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3" name="Date Placeholder 2"/>
          <p:cNvSpPr>
            <a:spLocks noGrp="1"/>
          </p:cNvSpPr>
          <p:nvPr>
            <p:ph type="dt" sz="half" idx="16"/>
          </p:nvPr>
        </p:nvSpPr>
        <p:spPr/>
        <p:txBody>
          <a:bodyPr/>
          <a:lstStyle>
            <a:lvl1pPr>
              <a:defRPr/>
            </a:lvl1pPr>
          </a:lstStyle>
          <a:p>
            <a:fld id="{85318E4F-2C37-47D8-9828-B09F36924E31}" type="datetime3">
              <a:rPr lang="en-US" smtClean="0"/>
              <a:t>6 May 2020</a:t>
            </a:fld>
            <a:endParaRPr lang="de-DE" dirty="0"/>
          </a:p>
        </p:txBody>
      </p:sp>
      <p:sp>
        <p:nvSpPr>
          <p:cNvPr id="4" name="Footer Placeholder 3"/>
          <p:cNvSpPr>
            <a:spLocks noGrp="1"/>
          </p:cNvSpPr>
          <p:nvPr>
            <p:ph type="ftr" sz="quarter" idx="17"/>
          </p:nvPr>
        </p:nvSpPr>
        <p:spPr/>
        <p:txBody>
          <a:bodyPr/>
          <a:lstStyle/>
          <a:p>
            <a:endParaRPr lang="de-DE"/>
          </a:p>
        </p:txBody>
      </p:sp>
      <p:sp>
        <p:nvSpPr>
          <p:cNvPr id="7" name="Title 1"/>
          <p:cNvSpPr>
            <a:spLocks noGrp="1"/>
          </p:cNvSpPr>
          <p:nvPr>
            <p:ph type="title" hasCustomPrompt="1"/>
          </p:nvPr>
        </p:nvSpPr>
        <p:spPr>
          <a:xfrm>
            <a:off x="576263" y="370375"/>
            <a:ext cx="7991475" cy="462759"/>
          </a:xfrm>
          <a:prstGeom prst="rect">
            <a:avLst/>
          </a:prstGeom>
        </p:spPr>
        <p:txBody>
          <a:bodyPr>
            <a:noAutofit/>
          </a:bodyPr>
          <a:lstStyle>
            <a:lvl1pPr>
              <a:lnSpc>
                <a:spcPct val="100000"/>
              </a:lnSpc>
              <a:defRPr sz="2800"/>
            </a:lvl1pPr>
          </a:lstStyle>
          <a:p>
            <a:r>
              <a:rPr lang="en-US" dirty="0"/>
              <a:t>Title</a:t>
            </a:r>
            <a:endParaRPr lang="de-DE" dirty="0"/>
          </a:p>
        </p:txBody>
      </p:sp>
    </p:spTree>
    <p:extLst>
      <p:ext uri="{BB962C8B-B14F-4D97-AF65-F5344CB8AC3E}">
        <p14:creationId xmlns:p14="http://schemas.microsoft.com/office/powerpoint/2010/main" val="2831374395"/>
      </p:ext>
    </p:extLst>
  </p:cSld>
  <p:clrMapOvr>
    <a:masterClrMapping/>
  </p:clrMapOvr>
  <p:extLst>
    <p:ext uri="{DCECCB84-F9BA-43D5-87BE-67443E8EF086}">
      <p15:sldGuideLst xmlns:p15="http://schemas.microsoft.com/office/powerpoint/2012/main">
        <p15:guide id="1" pos="363" userDrawn="1">
          <p15:clr>
            <a:srgbClr val="FBAE40"/>
          </p15:clr>
        </p15:guide>
        <p15:guide id="2" pos="2880" userDrawn="1">
          <p15:clr>
            <a:srgbClr val="FBAE40"/>
          </p15:clr>
        </p15:guide>
        <p15:guide id="3" pos="2699" userDrawn="1">
          <p15:clr>
            <a:srgbClr val="FBAE40"/>
          </p15:clr>
        </p15:guide>
        <p15:guide id="4" pos="3061" userDrawn="1">
          <p15:clr>
            <a:srgbClr val="FBAE40"/>
          </p15:clr>
        </p15:guide>
        <p15:guide id="5" pos="5397" userDrawn="1">
          <p15:clr>
            <a:srgbClr val="FBAE40"/>
          </p15:clr>
        </p15:guide>
        <p15:guide id="6" orient="horz" pos="373" userDrawn="1">
          <p15:clr>
            <a:srgbClr val="FBAE40"/>
          </p15:clr>
        </p15:guide>
        <p15:guide id="7" orient="horz" pos="2867"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two charts">
    <p:spTree>
      <p:nvGrpSpPr>
        <p:cNvPr id="1" name=""/>
        <p:cNvGrpSpPr/>
        <p:nvPr/>
      </p:nvGrpSpPr>
      <p:grpSpPr>
        <a:xfrm>
          <a:off x="0" y="0"/>
          <a:ext cx="0" cy="0"/>
          <a:chOff x="0" y="0"/>
          <a:chExt cx="0" cy="0"/>
        </a:xfrm>
      </p:grpSpPr>
      <p:cxnSp>
        <p:nvCxnSpPr>
          <p:cNvPr id="10" name="Straight Connector 9"/>
          <p:cNvCxnSpPr/>
          <p:nvPr userDrawn="1"/>
        </p:nvCxnSpPr>
        <p:spPr>
          <a:xfrm flipV="1">
            <a:off x="576263" y="4443413"/>
            <a:ext cx="7991475"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3" name="Date Placeholder 2"/>
          <p:cNvSpPr>
            <a:spLocks noGrp="1"/>
          </p:cNvSpPr>
          <p:nvPr>
            <p:ph type="dt" sz="half" idx="16"/>
          </p:nvPr>
        </p:nvSpPr>
        <p:spPr/>
        <p:txBody>
          <a:bodyPr/>
          <a:lstStyle>
            <a:lvl1pPr>
              <a:defRPr/>
            </a:lvl1pPr>
          </a:lstStyle>
          <a:p>
            <a:fld id="{A1758217-588F-4266-9185-FC0FA2B6FB91}" type="datetime3">
              <a:rPr lang="en-US" smtClean="0"/>
              <a:t>6 May 2020</a:t>
            </a:fld>
            <a:endParaRPr lang="de-DE" dirty="0"/>
          </a:p>
        </p:txBody>
      </p:sp>
      <p:sp>
        <p:nvSpPr>
          <p:cNvPr id="4" name="Footer Placeholder 3"/>
          <p:cNvSpPr>
            <a:spLocks noGrp="1"/>
          </p:cNvSpPr>
          <p:nvPr>
            <p:ph type="ftr" sz="quarter" idx="17"/>
          </p:nvPr>
        </p:nvSpPr>
        <p:spPr/>
        <p:txBody>
          <a:bodyPr/>
          <a:lstStyle/>
          <a:p>
            <a:endParaRPr lang="de-DE" dirty="0"/>
          </a:p>
        </p:txBody>
      </p:sp>
      <p:sp>
        <p:nvSpPr>
          <p:cNvPr id="7" name="Title 1"/>
          <p:cNvSpPr>
            <a:spLocks noGrp="1"/>
          </p:cNvSpPr>
          <p:nvPr>
            <p:ph type="title" hasCustomPrompt="1"/>
          </p:nvPr>
        </p:nvSpPr>
        <p:spPr>
          <a:xfrm>
            <a:off x="576263" y="370375"/>
            <a:ext cx="7991475" cy="462759"/>
          </a:xfrm>
          <a:prstGeom prst="rect">
            <a:avLst/>
          </a:prstGeom>
        </p:spPr>
        <p:txBody>
          <a:bodyPr>
            <a:noAutofit/>
          </a:bodyPr>
          <a:lstStyle>
            <a:lvl1pPr>
              <a:lnSpc>
                <a:spcPct val="100000"/>
              </a:lnSpc>
              <a:defRPr sz="2800"/>
            </a:lvl1pPr>
          </a:lstStyle>
          <a:p>
            <a:r>
              <a:rPr lang="en-US" dirty="0"/>
              <a:t>Title</a:t>
            </a:r>
            <a:endParaRPr lang="de-DE" dirty="0"/>
          </a:p>
        </p:txBody>
      </p:sp>
      <p:sp>
        <p:nvSpPr>
          <p:cNvPr id="13" name="Chart Placeholder 5"/>
          <p:cNvSpPr>
            <a:spLocks noGrp="1"/>
          </p:cNvSpPr>
          <p:nvPr>
            <p:ph type="chart" sz="quarter" idx="19"/>
          </p:nvPr>
        </p:nvSpPr>
        <p:spPr>
          <a:xfrm>
            <a:off x="4770841" y="1064853"/>
            <a:ext cx="3796897" cy="3269526"/>
          </a:xfrm>
          <a:prstGeom prst="rect">
            <a:avLst/>
          </a:prstGeom>
        </p:spPr>
        <p:txBody>
          <a:bodyPr/>
          <a:lstStyle>
            <a:lvl1pPr marL="0" indent="0">
              <a:lnSpc>
                <a:spcPct val="100000"/>
              </a:lnSpc>
              <a:buNone/>
              <a:defRPr/>
            </a:lvl1pPr>
          </a:lstStyle>
          <a:p>
            <a:r>
              <a:rPr lang="en-US" noProof="0" dirty="0"/>
              <a:t>Click icon to add chart</a:t>
            </a:r>
          </a:p>
        </p:txBody>
      </p:sp>
      <p:sp>
        <p:nvSpPr>
          <p:cNvPr id="14" name="Chart Placeholder 5"/>
          <p:cNvSpPr>
            <a:spLocks noGrp="1"/>
          </p:cNvSpPr>
          <p:nvPr>
            <p:ph type="chart" sz="quarter" idx="15"/>
          </p:nvPr>
        </p:nvSpPr>
        <p:spPr>
          <a:xfrm>
            <a:off x="576262" y="1064853"/>
            <a:ext cx="3796897" cy="3269526"/>
          </a:xfrm>
          <a:prstGeom prst="rect">
            <a:avLst/>
          </a:prstGeom>
        </p:spPr>
        <p:txBody>
          <a:bodyPr/>
          <a:lstStyle>
            <a:lvl1pPr marL="0" indent="0">
              <a:lnSpc>
                <a:spcPct val="100000"/>
              </a:lnSpc>
              <a:buNone/>
              <a:defRPr/>
            </a:lvl1pPr>
          </a:lstStyle>
          <a:p>
            <a:r>
              <a:rPr lang="en-US" noProof="0" dirty="0"/>
              <a:t>Click icon to add chart</a:t>
            </a:r>
          </a:p>
        </p:txBody>
      </p:sp>
    </p:spTree>
  </p:cSld>
  <p:clrMapOvr>
    <a:masterClrMapping/>
  </p:clrMapOvr>
  <p:extLst>
    <p:ext uri="{DCECCB84-F9BA-43D5-87BE-67443E8EF086}">
      <p15:sldGuideLst xmlns:p15="http://schemas.microsoft.com/office/powerpoint/2012/main">
        <p15:guide id="1" pos="363">
          <p15:clr>
            <a:srgbClr val="FBAE40"/>
          </p15:clr>
        </p15:guide>
        <p15:guide id="2" pos="2880">
          <p15:clr>
            <a:srgbClr val="FBAE40"/>
          </p15:clr>
        </p15:guide>
        <p15:guide id="3" pos="2699">
          <p15:clr>
            <a:srgbClr val="FBAE40"/>
          </p15:clr>
        </p15:guide>
        <p15:guide id="4" pos="3061">
          <p15:clr>
            <a:srgbClr val="FBAE40"/>
          </p15:clr>
        </p15:guide>
        <p15:guide id="5" pos="5397">
          <p15:clr>
            <a:srgbClr val="FBAE40"/>
          </p15:clr>
        </p15:guide>
        <p15:guide id="6" orient="horz" pos="373">
          <p15:clr>
            <a:srgbClr val="FBAE40"/>
          </p15:clr>
        </p15:guide>
        <p15:guide id="7" orient="horz" pos="2867">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three charts">
    <p:spTree>
      <p:nvGrpSpPr>
        <p:cNvPr id="1" name=""/>
        <p:cNvGrpSpPr/>
        <p:nvPr/>
      </p:nvGrpSpPr>
      <p:grpSpPr>
        <a:xfrm>
          <a:off x="0" y="0"/>
          <a:ext cx="0" cy="0"/>
          <a:chOff x="0" y="0"/>
          <a:chExt cx="0" cy="0"/>
        </a:xfrm>
      </p:grpSpPr>
      <p:sp>
        <p:nvSpPr>
          <p:cNvPr id="6" name="Chart Placeholder 5"/>
          <p:cNvSpPr>
            <a:spLocks noGrp="1"/>
          </p:cNvSpPr>
          <p:nvPr>
            <p:ph type="chart" sz="quarter" idx="15"/>
          </p:nvPr>
        </p:nvSpPr>
        <p:spPr>
          <a:xfrm>
            <a:off x="576263" y="1069185"/>
            <a:ext cx="2480205" cy="3269526"/>
          </a:xfrm>
          <a:prstGeom prst="rect">
            <a:avLst/>
          </a:prstGeom>
        </p:spPr>
        <p:txBody>
          <a:bodyPr/>
          <a:lstStyle>
            <a:lvl1pPr marL="0" indent="0">
              <a:lnSpc>
                <a:spcPct val="100000"/>
              </a:lnSpc>
              <a:buNone/>
              <a:defRPr/>
            </a:lvl1pPr>
          </a:lstStyle>
          <a:p>
            <a:r>
              <a:rPr lang="en-US" noProof="0" dirty="0"/>
              <a:t>Click icon to add chart</a:t>
            </a:r>
          </a:p>
        </p:txBody>
      </p:sp>
      <p:cxnSp>
        <p:nvCxnSpPr>
          <p:cNvPr id="10" name="Straight Connector 9"/>
          <p:cNvCxnSpPr/>
          <p:nvPr userDrawn="1"/>
        </p:nvCxnSpPr>
        <p:spPr>
          <a:xfrm flipV="1">
            <a:off x="576263" y="4443413"/>
            <a:ext cx="7991475"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3" name="Date Placeholder 2"/>
          <p:cNvSpPr>
            <a:spLocks noGrp="1"/>
          </p:cNvSpPr>
          <p:nvPr>
            <p:ph type="dt" sz="half" idx="16"/>
          </p:nvPr>
        </p:nvSpPr>
        <p:spPr/>
        <p:txBody>
          <a:bodyPr/>
          <a:lstStyle>
            <a:lvl1pPr>
              <a:defRPr/>
            </a:lvl1pPr>
          </a:lstStyle>
          <a:p>
            <a:fld id="{C7FD529A-5D66-402D-ACE5-68BA0D874700}" type="datetime3">
              <a:rPr lang="en-US" smtClean="0"/>
              <a:t>6 May 2020</a:t>
            </a:fld>
            <a:endParaRPr lang="de-DE" dirty="0"/>
          </a:p>
        </p:txBody>
      </p:sp>
      <p:sp>
        <p:nvSpPr>
          <p:cNvPr id="4" name="Footer Placeholder 3"/>
          <p:cNvSpPr>
            <a:spLocks noGrp="1"/>
          </p:cNvSpPr>
          <p:nvPr>
            <p:ph type="ftr" sz="quarter" idx="17"/>
          </p:nvPr>
        </p:nvSpPr>
        <p:spPr/>
        <p:txBody>
          <a:bodyPr/>
          <a:lstStyle/>
          <a:p>
            <a:endParaRPr lang="de-DE"/>
          </a:p>
        </p:txBody>
      </p:sp>
      <p:sp>
        <p:nvSpPr>
          <p:cNvPr id="7" name="Title 1"/>
          <p:cNvSpPr>
            <a:spLocks noGrp="1"/>
          </p:cNvSpPr>
          <p:nvPr>
            <p:ph type="title" hasCustomPrompt="1"/>
          </p:nvPr>
        </p:nvSpPr>
        <p:spPr>
          <a:xfrm>
            <a:off x="576263" y="370375"/>
            <a:ext cx="7991475" cy="462759"/>
          </a:xfrm>
          <a:prstGeom prst="rect">
            <a:avLst/>
          </a:prstGeom>
        </p:spPr>
        <p:txBody>
          <a:bodyPr>
            <a:noAutofit/>
          </a:bodyPr>
          <a:lstStyle>
            <a:lvl1pPr>
              <a:lnSpc>
                <a:spcPct val="100000"/>
              </a:lnSpc>
              <a:defRPr sz="2800"/>
            </a:lvl1pPr>
          </a:lstStyle>
          <a:p>
            <a:r>
              <a:rPr lang="en-US" dirty="0"/>
              <a:t>Title</a:t>
            </a:r>
            <a:endParaRPr lang="de-DE" dirty="0"/>
          </a:p>
        </p:txBody>
      </p:sp>
      <p:sp>
        <p:nvSpPr>
          <p:cNvPr id="8" name="Chart Placeholder 5"/>
          <p:cNvSpPr>
            <a:spLocks noGrp="1"/>
          </p:cNvSpPr>
          <p:nvPr>
            <p:ph type="chart" sz="quarter" idx="18"/>
          </p:nvPr>
        </p:nvSpPr>
        <p:spPr>
          <a:xfrm>
            <a:off x="3331899" y="1069185"/>
            <a:ext cx="2480205" cy="3269526"/>
          </a:xfrm>
          <a:prstGeom prst="rect">
            <a:avLst/>
          </a:prstGeom>
        </p:spPr>
        <p:txBody>
          <a:bodyPr/>
          <a:lstStyle>
            <a:lvl1pPr marL="0" indent="0">
              <a:lnSpc>
                <a:spcPct val="100000"/>
              </a:lnSpc>
              <a:buNone/>
              <a:defRPr/>
            </a:lvl1pPr>
          </a:lstStyle>
          <a:p>
            <a:r>
              <a:rPr lang="en-US" noProof="0" dirty="0"/>
              <a:t>Click icon to add chart</a:t>
            </a:r>
          </a:p>
        </p:txBody>
      </p:sp>
      <p:sp>
        <p:nvSpPr>
          <p:cNvPr id="9" name="Chart Placeholder 5"/>
          <p:cNvSpPr>
            <a:spLocks noGrp="1"/>
          </p:cNvSpPr>
          <p:nvPr>
            <p:ph type="chart" sz="quarter" idx="19"/>
          </p:nvPr>
        </p:nvSpPr>
        <p:spPr>
          <a:xfrm>
            <a:off x="6087533" y="1069185"/>
            <a:ext cx="2480205" cy="3269526"/>
          </a:xfrm>
          <a:prstGeom prst="rect">
            <a:avLst/>
          </a:prstGeom>
        </p:spPr>
        <p:txBody>
          <a:bodyPr/>
          <a:lstStyle>
            <a:lvl1pPr marL="0" indent="0">
              <a:lnSpc>
                <a:spcPct val="100000"/>
              </a:lnSpc>
              <a:buNone/>
              <a:defRPr/>
            </a:lvl1pPr>
          </a:lstStyle>
          <a:p>
            <a:r>
              <a:rPr lang="en-US" noProof="0" dirty="0"/>
              <a:t>Click icon to add chart</a:t>
            </a:r>
          </a:p>
        </p:txBody>
      </p:sp>
    </p:spTree>
  </p:cSld>
  <p:clrMapOvr>
    <a:masterClrMapping/>
  </p:clrMapOvr>
  <p:extLst>
    <p:ext uri="{DCECCB84-F9BA-43D5-87BE-67443E8EF086}">
      <p15:sldGuideLst xmlns:p15="http://schemas.microsoft.com/office/powerpoint/2012/main">
        <p15:guide id="1" pos="363">
          <p15:clr>
            <a:srgbClr val="FBAE40"/>
          </p15:clr>
        </p15:guide>
        <p15:guide id="2" pos="2880">
          <p15:clr>
            <a:srgbClr val="FBAE40"/>
          </p15:clr>
        </p15:guide>
        <p15:guide id="3" pos="2699">
          <p15:clr>
            <a:srgbClr val="FBAE40"/>
          </p15:clr>
        </p15:guide>
        <p15:guide id="4" pos="3061">
          <p15:clr>
            <a:srgbClr val="FBAE40"/>
          </p15:clr>
        </p15:guide>
        <p15:guide id="5" pos="5397">
          <p15:clr>
            <a:srgbClr val="FBAE40"/>
          </p15:clr>
        </p15:guide>
        <p15:guide id="6" orient="horz" pos="373">
          <p15:clr>
            <a:srgbClr val="FBAE40"/>
          </p15:clr>
        </p15:guide>
        <p15:guide id="7" orient="horz" pos="2867">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cxnSp>
        <p:nvCxnSpPr>
          <p:cNvPr id="11" name="Straight Connector 10"/>
          <p:cNvCxnSpPr/>
          <p:nvPr userDrawn="1"/>
        </p:nvCxnSpPr>
        <p:spPr>
          <a:xfrm flipV="1">
            <a:off x="576263" y="4443413"/>
            <a:ext cx="7991475"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5" name="Date Placeholder 4"/>
          <p:cNvSpPr>
            <a:spLocks noGrp="1"/>
          </p:cNvSpPr>
          <p:nvPr>
            <p:ph type="dt" sz="half" idx="17"/>
          </p:nvPr>
        </p:nvSpPr>
        <p:spPr/>
        <p:txBody>
          <a:bodyPr/>
          <a:lstStyle>
            <a:lvl1pPr>
              <a:defRPr/>
            </a:lvl1pPr>
          </a:lstStyle>
          <a:p>
            <a:fld id="{1E8D71A5-C10E-43F4-8701-196C164B8967}" type="datetime3">
              <a:rPr lang="en-US" smtClean="0"/>
              <a:t>6 May 2020</a:t>
            </a:fld>
            <a:endParaRPr lang="de-DE" dirty="0"/>
          </a:p>
        </p:txBody>
      </p:sp>
      <p:sp>
        <p:nvSpPr>
          <p:cNvPr id="6" name="Footer Placeholder 5"/>
          <p:cNvSpPr>
            <a:spLocks noGrp="1"/>
          </p:cNvSpPr>
          <p:nvPr>
            <p:ph type="ftr" sz="quarter" idx="18"/>
          </p:nvPr>
        </p:nvSpPr>
        <p:spPr/>
        <p:txBody>
          <a:bodyPr/>
          <a:lstStyle/>
          <a:p>
            <a:endParaRPr lang="de-DE" dirty="0"/>
          </a:p>
        </p:txBody>
      </p:sp>
      <p:sp>
        <p:nvSpPr>
          <p:cNvPr id="10" name="Table Placeholder 6"/>
          <p:cNvSpPr>
            <a:spLocks noGrp="1"/>
          </p:cNvSpPr>
          <p:nvPr>
            <p:ph type="tbl" sz="quarter" idx="16"/>
          </p:nvPr>
        </p:nvSpPr>
        <p:spPr>
          <a:xfrm>
            <a:off x="576261" y="1064853"/>
            <a:ext cx="7990394" cy="3269526"/>
          </a:xfrm>
          <a:prstGeom prst="rect">
            <a:avLst/>
          </a:prstGeom>
        </p:spPr>
        <p:txBody>
          <a:bodyPr/>
          <a:lstStyle>
            <a:lvl1pPr marL="0" indent="0">
              <a:lnSpc>
                <a:spcPct val="100000"/>
              </a:lnSpc>
              <a:buNone/>
              <a:defRPr/>
            </a:lvl1pPr>
          </a:lstStyle>
          <a:p>
            <a:r>
              <a:rPr lang="en-US" noProof="0" dirty="0"/>
              <a:t>Click icon to add table</a:t>
            </a:r>
          </a:p>
        </p:txBody>
      </p:sp>
      <p:sp>
        <p:nvSpPr>
          <p:cNvPr id="7" name="Title 1"/>
          <p:cNvSpPr>
            <a:spLocks noGrp="1"/>
          </p:cNvSpPr>
          <p:nvPr>
            <p:ph type="title" hasCustomPrompt="1"/>
          </p:nvPr>
        </p:nvSpPr>
        <p:spPr>
          <a:xfrm>
            <a:off x="576263" y="370375"/>
            <a:ext cx="7991475" cy="462759"/>
          </a:xfrm>
          <a:prstGeom prst="rect">
            <a:avLst/>
          </a:prstGeom>
        </p:spPr>
        <p:txBody>
          <a:bodyPr>
            <a:noAutofit/>
          </a:bodyPr>
          <a:lstStyle>
            <a:lvl1pPr>
              <a:lnSpc>
                <a:spcPct val="100000"/>
              </a:lnSpc>
              <a:defRPr sz="2800"/>
            </a:lvl1pPr>
          </a:lstStyle>
          <a:p>
            <a:r>
              <a:rPr lang="en-US" dirty="0"/>
              <a:t>Title</a:t>
            </a:r>
            <a:endParaRPr lang="de-DE" dirty="0"/>
          </a:p>
        </p:txBody>
      </p:sp>
    </p:spTree>
    <p:extLst>
      <p:ext uri="{BB962C8B-B14F-4D97-AF65-F5344CB8AC3E}">
        <p14:creationId xmlns:p14="http://schemas.microsoft.com/office/powerpoint/2010/main" val="782012608"/>
      </p:ext>
    </p:extLst>
  </p:cSld>
  <p:clrMapOvr>
    <a:masterClrMapping/>
  </p:clrMapOvr>
  <p:extLst>
    <p:ext uri="{DCECCB84-F9BA-43D5-87BE-67443E8EF086}">
      <p15:sldGuideLst xmlns:p15="http://schemas.microsoft.com/office/powerpoint/2012/main">
        <p15:guide id="1" pos="363" userDrawn="1">
          <p15:clr>
            <a:srgbClr val="FBAE40"/>
          </p15:clr>
        </p15:guide>
        <p15:guide id="2" pos="2880" userDrawn="1">
          <p15:clr>
            <a:srgbClr val="FBAE40"/>
          </p15:clr>
        </p15:guide>
        <p15:guide id="3" pos="2699" userDrawn="1">
          <p15:clr>
            <a:srgbClr val="FBAE40"/>
          </p15:clr>
        </p15:guide>
        <p15:guide id="4" pos="3061" userDrawn="1">
          <p15:clr>
            <a:srgbClr val="FBAE40"/>
          </p15:clr>
        </p15:guide>
        <p15:guide id="5" pos="5397" userDrawn="1">
          <p15:clr>
            <a:srgbClr val="FBAE40"/>
          </p15:clr>
        </p15:guide>
        <p15:guide id="6" orient="horz" pos="373" userDrawn="1">
          <p15:clr>
            <a:srgbClr val="FBAE40"/>
          </p15:clr>
        </p15:guide>
        <p15:guide id="7" orient="horz" pos="2867"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sp>
        <p:nvSpPr>
          <p:cNvPr id="12" name="Text Placeholder 11"/>
          <p:cNvSpPr>
            <a:spLocks noGrp="1"/>
          </p:cNvSpPr>
          <p:nvPr>
            <p:ph type="body" sz="quarter" idx="14" hasCustomPrompt="1"/>
          </p:nvPr>
        </p:nvSpPr>
        <p:spPr>
          <a:xfrm>
            <a:off x="484253" y="4144980"/>
            <a:ext cx="5112709" cy="448866"/>
          </a:xfrm>
          <a:prstGeom prst="rect">
            <a:avLst/>
          </a:prstGeom>
        </p:spPr>
        <p:txBody>
          <a:bodyPr>
            <a:noAutofit/>
          </a:bodyPr>
          <a:lstStyle>
            <a:lvl1pPr marL="0" indent="0">
              <a:lnSpc>
                <a:spcPct val="100000"/>
              </a:lnSpc>
              <a:spcBef>
                <a:spcPts val="0"/>
              </a:spcBef>
              <a:buNone/>
              <a:defRPr sz="1400">
                <a:solidFill>
                  <a:schemeClr val="tx1"/>
                </a:solidFill>
              </a:defRPr>
            </a:lvl1pPr>
            <a:lvl2pPr marL="0" indent="0">
              <a:buNone/>
              <a:defRPr sz="1000"/>
            </a:lvl2pPr>
            <a:lvl3pPr marL="0" indent="0">
              <a:buNone/>
              <a:defRPr sz="1000"/>
            </a:lvl3pPr>
            <a:lvl4pPr marL="0" indent="0">
              <a:buNone/>
              <a:defRPr sz="1000"/>
            </a:lvl4pPr>
            <a:lvl5pPr marL="0" indent="0">
              <a:buNone/>
              <a:defRPr sz="1000"/>
            </a:lvl5pPr>
          </a:lstStyle>
          <a:p>
            <a:pPr lvl="0"/>
            <a:r>
              <a:rPr lang="en-US" dirty="0"/>
              <a:t>Product Training</a:t>
            </a:r>
            <a:br>
              <a:rPr lang="en-US" dirty="0"/>
            </a:br>
            <a:fld id="{E54B6928-B351-45D2-A0D7-83ECE98B6D20}" type="datetime3">
              <a:rPr lang="en-US" smtClean="0"/>
              <a:t>27 December 2018</a:t>
            </a:fld>
            <a:endParaRPr lang="de-DE" dirty="0"/>
          </a:p>
        </p:txBody>
      </p:sp>
      <p:sp>
        <p:nvSpPr>
          <p:cNvPr id="7" name="TextBox 6"/>
          <p:cNvSpPr txBox="1"/>
          <p:nvPr userDrawn="1"/>
        </p:nvSpPr>
        <p:spPr>
          <a:xfrm>
            <a:off x="469263" y="2014789"/>
            <a:ext cx="3905250" cy="861774"/>
          </a:xfrm>
          <a:prstGeom prst="rect">
            <a:avLst/>
          </a:prstGeom>
          <a:noFill/>
        </p:spPr>
        <p:txBody>
          <a:bodyPr wrap="square" rtlCol="0">
            <a:spAutoFit/>
          </a:bodyPr>
          <a:lstStyle/>
          <a:p>
            <a:r>
              <a:rPr lang="en-US" sz="5000" kern="1200" noProof="0" dirty="0">
                <a:solidFill>
                  <a:schemeClr val="tx1"/>
                </a:solidFill>
                <a:latin typeface="+mj-lt"/>
                <a:ea typeface="+mj-ea"/>
                <a:cs typeface="NexusSansPro" panose="020B0504030101020102" pitchFamily="34" charset="0"/>
              </a:rPr>
              <a:t>Thank you</a:t>
            </a:r>
          </a:p>
        </p:txBody>
      </p:sp>
      <p:pic>
        <p:nvPicPr>
          <p:cNvPr id="9" name="Picture 8">
            <a:extLst>
              <a:ext uri="{FF2B5EF4-FFF2-40B4-BE49-F238E27FC236}">
                <a16:creationId xmlns:a16="http://schemas.microsoft.com/office/drawing/2014/main" id="{8ED1E7E9-0B74-D54C-8C9A-067E1D0C0E9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84178" y="1283678"/>
            <a:ext cx="3859822" cy="3859822"/>
          </a:xfrm>
          <a:prstGeom prst="rect">
            <a:avLst/>
          </a:prstGeom>
        </p:spPr>
      </p:pic>
      <p:sp>
        <p:nvSpPr>
          <p:cNvPr id="10" name="Text Placeholder 9"/>
          <p:cNvSpPr>
            <a:spLocks noGrp="1"/>
          </p:cNvSpPr>
          <p:nvPr>
            <p:ph type="body" sz="quarter" idx="13"/>
          </p:nvPr>
        </p:nvSpPr>
        <p:spPr>
          <a:xfrm>
            <a:off x="475841" y="503628"/>
            <a:ext cx="787296" cy="864000"/>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p:spPr>
        <p:txBody>
          <a:bodyPr>
            <a:noAutofit/>
          </a:bodyPr>
          <a:lstStyle>
            <a:lvl1pPr>
              <a:defRPr sz="100"/>
            </a:lvl1pPr>
          </a:lstStyle>
          <a:p>
            <a:pPr lvl="0"/>
            <a:r>
              <a:rPr lang="en-US"/>
              <a:t>Edit Master text styles</a:t>
            </a:r>
          </a:p>
        </p:txBody>
      </p:sp>
    </p:spTree>
    <p:extLst>
      <p:ext uri="{BB962C8B-B14F-4D97-AF65-F5344CB8AC3E}">
        <p14:creationId xmlns:p14="http://schemas.microsoft.com/office/powerpoint/2010/main" val="3946097589"/>
      </p:ext>
    </p:extLst>
  </p:cSld>
  <p:clrMapOvr>
    <a:masterClrMapping/>
  </p:clrMapOvr>
  <p:extLst>
    <p:ext uri="{DCECCB84-F9BA-43D5-87BE-67443E8EF086}">
      <p15:sldGuideLst xmlns:p15="http://schemas.microsoft.com/office/powerpoint/2012/main">
        <p15:guide id="1" pos="363" userDrawn="1">
          <p15:clr>
            <a:srgbClr val="FBAE40"/>
          </p15:clr>
        </p15:guide>
        <p15:guide id="2" pos="2699" userDrawn="1">
          <p15:clr>
            <a:srgbClr val="FBAE40"/>
          </p15:clr>
        </p15:guide>
        <p15:guide id="3" pos="2880" userDrawn="1">
          <p15:clr>
            <a:srgbClr val="FBAE40"/>
          </p15:clr>
        </p15:guide>
        <p15:guide id="4" pos="3061" userDrawn="1">
          <p15:clr>
            <a:srgbClr val="FBAE40"/>
          </p15:clr>
        </p15:guide>
        <p15:guide id="5" orient="horz" pos="373" userDrawn="1">
          <p15:clr>
            <a:srgbClr val="FBAE40"/>
          </p15:clr>
        </p15:guide>
        <p15:guide id="6" pos="5397" userDrawn="1">
          <p15:clr>
            <a:srgbClr val="FBAE40"/>
          </p15:clr>
        </p15:guide>
        <p15:guide id="7" orient="horz" pos="2867"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Main title slide with dark photo">
    <p:spTree>
      <p:nvGrpSpPr>
        <p:cNvPr id="1" name=""/>
        <p:cNvGrpSpPr/>
        <p:nvPr/>
      </p:nvGrpSpPr>
      <p:grpSpPr>
        <a:xfrm>
          <a:off x="0" y="0"/>
          <a:ext cx="0" cy="0"/>
          <a:chOff x="0" y="0"/>
          <a:chExt cx="0" cy="0"/>
        </a:xfrm>
      </p:grpSpPr>
      <p:sp>
        <p:nvSpPr>
          <p:cNvPr id="14" name="AchtergrondBeeld"/>
          <p:cNvSpPr>
            <a:spLocks noGrp="1"/>
          </p:cNvSpPr>
          <p:nvPr>
            <p:ph type="pic" sz="quarter" idx="15" hasCustomPrompt="1"/>
          </p:nvPr>
        </p:nvSpPr>
        <p:spPr>
          <a:xfrm>
            <a:off x="0" y="0"/>
            <a:ext cx="9144000" cy="5143500"/>
          </a:xfrm>
          <a:prstGeom prst="rect">
            <a:avLst/>
          </a:prstGeom>
          <a:solidFill>
            <a:srgbClr val="3E4043">
              <a:alpha val="14902"/>
            </a:srgbClr>
          </a:solidFill>
        </p:spPr>
        <p:txBody>
          <a:bodyPr>
            <a:normAutofit/>
          </a:bodyPr>
          <a:lstStyle>
            <a:lvl1pPr marL="0" indent="0" algn="r">
              <a:lnSpc>
                <a:spcPct val="100000"/>
              </a:lnSpc>
              <a:buNone/>
              <a:defRPr sz="1600" baseline="0"/>
            </a:lvl1pPr>
          </a:lstStyle>
          <a:p>
            <a:r>
              <a:rPr lang="de-DE"/>
              <a:t>Click on icon to select picture</a:t>
            </a:r>
          </a:p>
        </p:txBody>
      </p:sp>
      <p:sp>
        <p:nvSpPr>
          <p:cNvPr id="12" name="Text Placeholder 11"/>
          <p:cNvSpPr>
            <a:spLocks noGrp="1"/>
          </p:cNvSpPr>
          <p:nvPr>
            <p:ph type="body" sz="quarter" idx="14" hasCustomPrompt="1"/>
          </p:nvPr>
        </p:nvSpPr>
        <p:spPr>
          <a:xfrm>
            <a:off x="475841" y="4326324"/>
            <a:ext cx="5112709" cy="490001"/>
          </a:xfrm>
          <a:prstGeom prst="rect">
            <a:avLst/>
          </a:prstGeom>
        </p:spPr>
        <p:txBody>
          <a:bodyPr>
            <a:normAutofit/>
          </a:bodyPr>
          <a:lstStyle>
            <a:lvl1pPr marL="0" indent="0">
              <a:lnSpc>
                <a:spcPct val="100000"/>
              </a:lnSpc>
              <a:spcBef>
                <a:spcPts val="0"/>
              </a:spcBef>
              <a:buNone/>
              <a:defRPr sz="1300">
                <a:solidFill>
                  <a:schemeClr val="bg1"/>
                </a:solidFill>
              </a:defRPr>
            </a:lvl1pPr>
            <a:lvl2pPr marL="0" indent="0">
              <a:buNone/>
              <a:defRPr sz="1000"/>
            </a:lvl2pPr>
            <a:lvl3pPr marL="0" indent="0">
              <a:buNone/>
              <a:defRPr sz="1000"/>
            </a:lvl3pPr>
            <a:lvl4pPr marL="0" indent="0">
              <a:buNone/>
              <a:defRPr sz="1000"/>
            </a:lvl4pPr>
            <a:lvl5pPr marL="0" indent="0">
              <a:buNone/>
              <a:defRPr sz="1000"/>
            </a:lvl5pPr>
          </a:lstStyle>
          <a:p>
            <a:pPr lvl="0"/>
            <a:fld id="{3721ACE8-DB1D-48F3-B843-14B55DD7026A}" type="datetime3">
              <a:rPr lang="en-US" smtClean="0"/>
              <a:t>27 December 2018</a:t>
            </a:fld>
            <a:br>
              <a:rPr lang="en-US" dirty="0"/>
            </a:br>
            <a:r>
              <a:rPr lang="en-US" dirty="0"/>
              <a:t>Name – Product Trainer</a:t>
            </a:r>
            <a:endParaRPr lang="de-DE" dirty="0"/>
          </a:p>
        </p:txBody>
      </p:sp>
      <p:sp>
        <p:nvSpPr>
          <p:cNvPr id="17" name="TextBox 16"/>
          <p:cNvSpPr txBox="1"/>
          <p:nvPr userDrawn="1"/>
        </p:nvSpPr>
        <p:spPr>
          <a:xfrm>
            <a:off x="-3556000" y="0"/>
            <a:ext cx="3413125" cy="2492990"/>
          </a:xfrm>
          <a:prstGeom prst="rect">
            <a:avLst/>
          </a:prstGeom>
          <a:solidFill>
            <a:srgbClr val="FFFF99"/>
          </a:solidFill>
        </p:spPr>
        <p:txBody>
          <a:bodyPr wrap="square" rtlCol="0">
            <a:spAutoFit/>
          </a:bodyPr>
          <a:lstStyle/>
          <a:p>
            <a:pPr defTabSz="914400"/>
            <a:r>
              <a:rPr lang="en-US" sz="1200" dirty="0">
                <a:solidFill>
                  <a:srgbClr val="333333"/>
                </a:solidFill>
                <a:latin typeface="Arial"/>
                <a:cs typeface="Arial"/>
              </a:rPr>
              <a:t>IMPORTANT!!  </a:t>
            </a:r>
          </a:p>
          <a:p>
            <a:pPr defTabSz="914400"/>
            <a:endParaRPr lang="en-US" sz="1200" dirty="0">
              <a:solidFill>
                <a:srgbClr val="333333"/>
              </a:solidFill>
              <a:latin typeface="Arial"/>
              <a:cs typeface="Arial"/>
            </a:endParaRPr>
          </a:p>
          <a:p>
            <a:pPr defTabSz="914400"/>
            <a:r>
              <a:rPr lang="en-US" sz="1200" dirty="0">
                <a:solidFill>
                  <a:srgbClr val="333333"/>
                </a:solidFill>
                <a:latin typeface="Arial"/>
                <a:cs typeface="Arial"/>
              </a:rPr>
              <a:t>If you insert or change the picture, select it, click right and choose </a:t>
            </a:r>
            <a:r>
              <a:rPr lang="en-US" sz="1200" dirty="0">
                <a:solidFill>
                  <a:schemeClr val="accent2"/>
                </a:solidFill>
                <a:latin typeface="Arial"/>
                <a:cs typeface="Arial"/>
              </a:rPr>
              <a:t>Send to back</a:t>
            </a:r>
            <a:r>
              <a:rPr lang="en-US" sz="1200" dirty="0">
                <a:solidFill>
                  <a:srgbClr val="333333"/>
                </a:solidFill>
                <a:latin typeface="Arial"/>
                <a:cs typeface="Arial"/>
              </a:rPr>
              <a:t> from the right click menu to make the logo and text visible.</a:t>
            </a:r>
          </a:p>
          <a:p>
            <a:pPr defTabSz="914400"/>
            <a:endParaRPr lang="en-US" sz="1200" dirty="0">
              <a:solidFill>
                <a:srgbClr val="333333"/>
              </a:solidFill>
              <a:latin typeface="Arial"/>
              <a:cs typeface="Arial"/>
            </a:endParaRPr>
          </a:p>
          <a:p>
            <a:pPr defTabSz="914400"/>
            <a:endParaRPr lang="en-US" sz="1200" dirty="0">
              <a:solidFill>
                <a:srgbClr val="333333"/>
              </a:solidFill>
              <a:latin typeface="Arial"/>
              <a:cs typeface="Arial"/>
            </a:endParaRPr>
          </a:p>
          <a:p>
            <a:pPr defTabSz="914400"/>
            <a:r>
              <a:rPr lang="en-US" sz="1200" baseline="0" dirty="0">
                <a:solidFill>
                  <a:srgbClr val="333333"/>
                </a:solidFill>
                <a:latin typeface="Arial"/>
                <a:cs typeface="Arial"/>
              </a:rPr>
              <a:t>To make you slides look as sophisticated and contemporary as possible, the easiest way is to use the guides to align text, graphs and images. Activate your GUIDES under the VIEW menu item. </a:t>
            </a:r>
            <a:endParaRPr lang="en-US" sz="1200" dirty="0">
              <a:solidFill>
                <a:srgbClr val="333333"/>
              </a:solidFill>
              <a:latin typeface="Arial"/>
              <a:cs typeface="Arial"/>
            </a:endParaRPr>
          </a:p>
        </p:txBody>
      </p:sp>
      <p:sp>
        <p:nvSpPr>
          <p:cNvPr id="20" name="Title 1"/>
          <p:cNvSpPr>
            <a:spLocks noGrp="1"/>
          </p:cNvSpPr>
          <p:nvPr>
            <p:ph type="ctrTitle" hasCustomPrompt="1"/>
          </p:nvPr>
        </p:nvSpPr>
        <p:spPr>
          <a:xfrm>
            <a:off x="475841" y="1659467"/>
            <a:ext cx="5112709" cy="1744133"/>
          </a:xfrm>
          <a:prstGeom prst="rect">
            <a:avLst/>
          </a:prstGeom>
        </p:spPr>
        <p:txBody>
          <a:bodyPr anchor="t" anchorCtr="0">
            <a:normAutofit/>
          </a:bodyPr>
          <a:lstStyle>
            <a:lvl1pPr algn="l">
              <a:lnSpc>
                <a:spcPct val="100000"/>
              </a:lnSpc>
              <a:defRPr sz="3800">
                <a:solidFill>
                  <a:schemeClr val="bg1"/>
                </a:solidFill>
              </a:defRPr>
            </a:lvl1pPr>
          </a:lstStyle>
          <a:p>
            <a:r>
              <a:rPr lang="en-US" noProof="0" dirty="0"/>
              <a:t>Click to edit title max over 2x lines</a:t>
            </a:r>
          </a:p>
        </p:txBody>
      </p:sp>
      <p:sp>
        <p:nvSpPr>
          <p:cNvPr id="21" name="Text Placeholder 6"/>
          <p:cNvSpPr>
            <a:spLocks noGrp="1"/>
          </p:cNvSpPr>
          <p:nvPr>
            <p:ph type="body" sz="quarter" idx="16" hasCustomPrompt="1"/>
          </p:nvPr>
        </p:nvSpPr>
        <p:spPr>
          <a:xfrm>
            <a:off x="475841" y="3488267"/>
            <a:ext cx="5112709" cy="762000"/>
          </a:xfrm>
          <a:prstGeom prst="rect">
            <a:avLst/>
          </a:prstGeom>
        </p:spPr>
        <p:txBody>
          <a:bodyPr>
            <a:normAutofit/>
          </a:bodyPr>
          <a:lstStyle>
            <a:lvl1pPr marL="0" indent="0">
              <a:lnSpc>
                <a:spcPct val="100000"/>
              </a:lnSpc>
              <a:buNone/>
              <a:defRPr sz="2000">
                <a:solidFill>
                  <a:srgbClr val="FF6C00"/>
                </a:solidFill>
              </a:defRPr>
            </a:lvl1pPr>
            <a:lvl2pPr marL="342900" indent="0">
              <a:lnSpc>
                <a:spcPts val="3600"/>
              </a:lnSpc>
              <a:buNone/>
              <a:defRPr sz="3000">
                <a:solidFill>
                  <a:srgbClr val="FF6C00"/>
                </a:solidFill>
              </a:defRPr>
            </a:lvl2pPr>
            <a:lvl3pPr marL="685800" indent="0">
              <a:lnSpc>
                <a:spcPts val="3600"/>
              </a:lnSpc>
              <a:buNone/>
              <a:defRPr sz="3000">
                <a:solidFill>
                  <a:srgbClr val="FF6C00"/>
                </a:solidFill>
              </a:defRPr>
            </a:lvl3pPr>
            <a:lvl4pPr marL="1028700" indent="0">
              <a:lnSpc>
                <a:spcPts val="3600"/>
              </a:lnSpc>
              <a:buNone/>
              <a:defRPr sz="3000">
                <a:solidFill>
                  <a:srgbClr val="FF6C00"/>
                </a:solidFill>
              </a:defRPr>
            </a:lvl4pPr>
            <a:lvl5pPr marL="1371600" indent="0">
              <a:lnSpc>
                <a:spcPts val="3600"/>
              </a:lnSpc>
              <a:buNone/>
              <a:defRPr sz="3000">
                <a:solidFill>
                  <a:srgbClr val="FF6C00"/>
                </a:solidFill>
              </a:defRPr>
            </a:lvl5pPr>
          </a:lstStyle>
          <a:p>
            <a:pPr lvl="0"/>
            <a:r>
              <a:rPr lang="en-US" dirty="0"/>
              <a:t>Subtitle</a:t>
            </a:r>
            <a:endParaRPr lang="de-DE" dirty="0"/>
          </a:p>
        </p:txBody>
      </p:sp>
      <p:sp>
        <p:nvSpPr>
          <p:cNvPr id="13" name="Text Placeholder 9"/>
          <p:cNvSpPr>
            <a:spLocks noGrp="1"/>
          </p:cNvSpPr>
          <p:nvPr>
            <p:ph type="body" sz="quarter" idx="13" hasCustomPrompt="1"/>
          </p:nvPr>
        </p:nvSpPr>
        <p:spPr>
          <a:xfrm>
            <a:off x="475841" y="503628"/>
            <a:ext cx="788400" cy="864000"/>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p:spPr>
        <p:txBody>
          <a:bodyPr>
            <a:normAutofit/>
          </a:bodyPr>
          <a:lstStyle>
            <a:lvl1pPr>
              <a:defRPr sz="100">
                <a:solidFill>
                  <a:schemeClr val="bg1"/>
                </a:solidFill>
              </a:defRPr>
            </a:lvl1pPr>
          </a:lstStyle>
          <a:p>
            <a:pPr lvl="0"/>
            <a:r>
              <a:rPr lang="en-US"/>
              <a:t>Edit Master text styles v</a:t>
            </a:r>
          </a:p>
        </p:txBody>
      </p:sp>
      <p:pic>
        <p:nvPicPr>
          <p:cNvPr id="9" name="Picture 8"/>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3556000" y="2679700"/>
            <a:ext cx="3413125" cy="2307701"/>
          </a:xfrm>
          <a:prstGeom prst="rect">
            <a:avLst/>
          </a:prstGeom>
        </p:spPr>
      </p:pic>
    </p:spTree>
    <p:extLst>
      <p:ext uri="{BB962C8B-B14F-4D97-AF65-F5344CB8AC3E}">
        <p14:creationId xmlns:p14="http://schemas.microsoft.com/office/powerpoint/2010/main" val="899294975"/>
      </p:ext>
    </p:extLst>
  </p:cSld>
  <p:clrMapOvr>
    <a:masterClrMapping/>
  </p:clrMapOvr>
  <p:extLst>
    <p:ext uri="{DCECCB84-F9BA-43D5-87BE-67443E8EF086}">
      <p15:sldGuideLst xmlns:p15="http://schemas.microsoft.com/office/powerpoint/2012/main">
        <p15:guide id="1" orient="horz" pos="373" userDrawn="1">
          <p15:clr>
            <a:srgbClr val="FBAE40"/>
          </p15:clr>
        </p15:guide>
        <p15:guide id="2" orient="horz" pos="2867" userDrawn="1">
          <p15:clr>
            <a:srgbClr val="FBAE40"/>
          </p15:clr>
        </p15:guide>
        <p15:guide id="3" pos="363" userDrawn="1">
          <p15:clr>
            <a:srgbClr val="FBAE40"/>
          </p15:clr>
        </p15:guide>
        <p15:guide id="4" pos="2699" userDrawn="1">
          <p15:clr>
            <a:srgbClr val="FBAE40"/>
          </p15:clr>
        </p15:guide>
        <p15:guide id="5" pos="2880" userDrawn="1">
          <p15:clr>
            <a:srgbClr val="FBAE40"/>
          </p15:clr>
        </p15:guide>
        <p15:guide id="6" pos="3061" userDrawn="1">
          <p15:clr>
            <a:srgbClr val="FBAE40"/>
          </p15:clr>
        </p15:guide>
        <p15:guide id="7" pos="5397"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Main title slide with subtitle">
    <p:spTree>
      <p:nvGrpSpPr>
        <p:cNvPr id="1" name=""/>
        <p:cNvGrpSpPr/>
        <p:nvPr/>
      </p:nvGrpSpPr>
      <p:grpSpPr>
        <a:xfrm>
          <a:off x="0" y="0"/>
          <a:ext cx="0" cy="0"/>
          <a:chOff x="0" y="0"/>
          <a:chExt cx="0" cy="0"/>
        </a:xfrm>
      </p:grpSpPr>
      <p:sp>
        <p:nvSpPr>
          <p:cNvPr id="18" name="Text Placeholder 11"/>
          <p:cNvSpPr>
            <a:spLocks noGrp="1"/>
          </p:cNvSpPr>
          <p:nvPr>
            <p:ph type="body" sz="quarter" idx="14" hasCustomPrompt="1"/>
          </p:nvPr>
        </p:nvSpPr>
        <p:spPr>
          <a:xfrm>
            <a:off x="475841" y="4326324"/>
            <a:ext cx="5112709" cy="490001"/>
          </a:xfrm>
          <a:prstGeom prst="rect">
            <a:avLst/>
          </a:prstGeom>
        </p:spPr>
        <p:txBody>
          <a:bodyPr>
            <a:normAutofit/>
          </a:bodyPr>
          <a:lstStyle>
            <a:lvl1pPr marL="0" indent="0" algn="l">
              <a:lnSpc>
                <a:spcPct val="100000"/>
              </a:lnSpc>
              <a:spcBef>
                <a:spcPts val="0"/>
              </a:spcBef>
              <a:buFont typeface="Arial" charset="0"/>
              <a:buNone/>
              <a:defRPr sz="1300"/>
            </a:lvl1pPr>
            <a:lvl2pPr marL="0" indent="0">
              <a:buNone/>
              <a:defRPr sz="1000"/>
            </a:lvl2pPr>
            <a:lvl3pPr marL="0" indent="0">
              <a:buNone/>
              <a:defRPr sz="1000"/>
            </a:lvl3pPr>
            <a:lvl4pPr marL="0" indent="0">
              <a:buNone/>
              <a:defRPr sz="1000"/>
            </a:lvl4pPr>
            <a:lvl5pPr marL="0" indent="0">
              <a:buNone/>
              <a:defRPr sz="1000"/>
            </a:lvl5pPr>
          </a:lstStyle>
          <a:p>
            <a:pPr lvl="0"/>
            <a:fld id="{88BF95C0-7A28-4DDF-96C2-51471A6A05A7}" type="datetime3">
              <a:rPr lang="en-US" smtClean="0"/>
              <a:t>27 December 2018</a:t>
            </a:fld>
            <a:br>
              <a:rPr lang="en-US" dirty="0"/>
            </a:br>
            <a:r>
              <a:rPr lang="en-US" dirty="0"/>
              <a:t>Name – Product Trainer</a:t>
            </a:r>
            <a:endParaRPr lang="de-DE" dirty="0"/>
          </a:p>
        </p:txBody>
      </p:sp>
      <p:sp>
        <p:nvSpPr>
          <p:cNvPr id="8" name="Title 1"/>
          <p:cNvSpPr>
            <a:spLocks noGrp="1"/>
          </p:cNvSpPr>
          <p:nvPr>
            <p:ph type="ctrTitle" hasCustomPrompt="1"/>
          </p:nvPr>
        </p:nvSpPr>
        <p:spPr>
          <a:xfrm>
            <a:off x="475841" y="1659467"/>
            <a:ext cx="5112709" cy="1744133"/>
          </a:xfrm>
          <a:prstGeom prst="rect">
            <a:avLst/>
          </a:prstGeom>
        </p:spPr>
        <p:txBody>
          <a:bodyPr anchor="t" anchorCtr="0">
            <a:normAutofit/>
          </a:bodyPr>
          <a:lstStyle>
            <a:lvl1pPr algn="l">
              <a:lnSpc>
                <a:spcPct val="100000"/>
              </a:lnSpc>
              <a:defRPr sz="3800">
                <a:solidFill>
                  <a:srgbClr val="53565A"/>
                </a:solidFill>
              </a:defRPr>
            </a:lvl1pPr>
          </a:lstStyle>
          <a:p>
            <a:r>
              <a:rPr lang="en-US" noProof="0" dirty="0"/>
              <a:t>Click to edit title max over 2x lines</a:t>
            </a:r>
          </a:p>
        </p:txBody>
      </p:sp>
      <p:sp>
        <p:nvSpPr>
          <p:cNvPr id="10" name="Text Placeholder 6"/>
          <p:cNvSpPr>
            <a:spLocks noGrp="1"/>
          </p:cNvSpPr>
          <p:nvPr>
            <p:ph type="body" sz="quarter" idx="16" hasCustomPrompt="1"/>
          </p:nvPr>
        </p:nvSpPr>
        <p:spPr>
          <a:xfrm>
            <a:off x="475841" y="3488267"/>
            <a:ext cx="5112709" cy="762000"/>
          </a:xfrm>
          <a:prstGeom prst="rect">
            <a:avLst/>
          </a:prstGeom>
        </p:spPr>
        <p:txBody>
          <a:bodyPr>
            <a:normAutofit/>
          </a:bodyPr>
          <a:lstStyle>
            <a:lvl1pPr marL="0" indent="0">
              <a:lnSpc>
                <a:spcPct val="100000"/>
              </a:lnSpc>
              <a:buNone/>
              <a:defRPr sz="2000">
                <a:solidFill>
                  <a:srgbClr val="FF6C00"/>
                </a:solidFill>
              </a:defRPr>
            </a:lvl1pPr>
            <a:lvl2pPr marL="342900" indent="0">
              <a:lnSpc>
                <a:spcPts val="3600"/>
              </a:lnSpc>
              <a:buNone/>
              <a:defRPr sz="3000">
                <a:solidFill>
                  <a:srgbClr val="FF6C00"/>
                </a:solidFill>
              </a:defRPr>
            </a:lvl2pPr>
            <a:lvl3pPr marL="685800" indent="0">
              <a:lnSpc>
                <a:spcPts val="3600"/>
              </a:lnSpc>
              <a:buNone/>
              <a:defRPr sz="3000">
                <a:solidFill>
                  <a:srgbClr val="FF6C00"/>
                </a:solidFill>
              </a:defRPr>
            </a:lvl3pPr>
            <a:lvl4pPr marL="1028700" indent="0">
              <a:lnSpc>
                <a:spcPts val="3600"/>
              </a:lnSpc>
              <a:buNone/>
              <a:defRPr sz="3000">
                <a:solidFill>
                  <a:srgbClr val="FF6C00"/>
                </a:solidFill>
              </a:defRPr>
            </a:lvl4pPr>
            <a:lvl5pPr marL="1371600" indent="0">
              <a:lnSpc>
                <a:spcPts val="3600"/>
              </a:lnSpc>
              <a:buNone/>
              <a:defRPr sz="3000">
                <a:solidFill>
                  <a:srgbClr val="FF6C00"/>
                </a:solidFill>
              </a:defRPr>
            </a:lvl5pPr>
          </a:lstStyle>
          <a:p>
            <a:pPr lvl="0"/>
            <a:r>
              <a:rPr lang="en-US" dirty="0"/>
              <a:t>Subtitle</a:t>
            </a:r>
            <a:endParaRPr lang="de-DE" dirty="0"/>
          </a:p>
        </p:txBody>
      </p:sp>
      <p:pic>
        <p:nvPicPr>
          <p:cNvPr id="7" name="Picture 6">
            <a:extLst>
              <a:ext uri="{FF2B5EF4-FFF2-40B4-BE49-F238E27FC236}">
                <a16:creationId xmlns:a16="http://schemas.microsoft.com/office/drawing/2014/main" id="{8ED1E7E9-0B74-D54C-8C9A-067E1D0C0E9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84178" y="1283678"/>
            <a:ext cx="3859822" cy="3859822"/>
          </a:xfrm>
          <a:prstGeom prst="rect">
            <a:avLst/>
          </a:prstGeom>
        </p:spPr>
      </p:pic>
      <p:sp>
        <p:nvSpPr>
          <p:cNvPr id="12" name="Text Placeholder 9"/>
          <p:cNvSpPr>
            <a:spLocks noGrp="1"/>
          </p:cNvSpPr>
          <p:nvPr>
            <p:ph type="body" sz="quarter" idx="13"/>
          </p:nvPr>
        </p:nvSpPr>
        <p:spPr>
          <a:xfrm>
            <a:off x="475841" y="503628"/>
            <a:ext cx="787296" cy="864000"/>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p:spPr>
        <p:txBody>
          <a:bodyPr>
            <a:noAutofit/>
          </a:bodyPr>
          <a:lstStyle>
            <a:lvl1pPr>
              <a:defRPr sz="100"/>
            </a:lvl1pPr>
          </a:lstStyle>
          <a:p>
            <a:pPr lvl="0"/>
            <a:r>
              <a:rPr lang="en-US"/>
              <a:t>Edit Master text styles</a:t>
            </a:r>
          </a:p>
        </p:txBody>
      </p:sp>
    </p:spTree>
  </p:cSld>
  <p:clrMapOvr>
    <a:masterClrMapping/>
  </p:clrMapOvr>
  <p:extLst>
    <p:ext uri="{DCECCB84-F9BA-43D5-87BE-67443E8EF086}">
      <p15:sldGuideLst xmlns:p15="http://schemas.microsoft.com/office/powerpoint/2012/main">
        <p15:guide id="1" pos="363">
          <p15:clr>
            <a:srgbClr val="FBAE40"/>
          </p15:clr>
        </p15:guide>
        <p15:guide id="2" pos="2699">
          <p15:clr>
            <a:srgbClr val="FBAE40"/>
          </p15:clr>
        </p15:guide>
        <p15:guide id="3" pos="2880">
          <p15:clr>
            <a:srgbClr val="FBAE40"/>
          </p15:clr>
        </p15:guide>
        <p15:guide id="4" pos="3061">
          <p15:clr>
            <a:srgbClr val="FBAE40"/>
          </p15:clr>
        </p15:guide>
        <p15:guide id="5" pos="5397">
          <p15:clr>
            <a:srgbClr val="FBAE40"/>
          </p15:clr>
        </p15:guide>
        <p15:guide id="6" orient="horz" pos="373">
          <p15:clr>
            <a:srgbClr val="FBAE40"/>
          </p15:clr>
        </p15:guide>
        <p15:guide id="7" orient="horz" pos="2867">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Main title slide">
    <p:spTree>
      <p:nvGrpSpPr>
        <p:cNvPr id="1" name=""/>
        <p:cNvGrpSpPr/>
        <p:nvPr/>
      </p:nvGrpSpPr>
      <p:grpSpPr>
        <a:xfrm>
          <a:off x="0" y="0"/>
          <a:ext cx="0" cy="0"/>
          <a:chOff x="0" y="0"/>
          <a:chExt cx="0" cy="0"/>
        </a:xfrm>
      </p:grpSpPr>
      <p:sp>
        <p:nvSpPr>
          <p:cNvPr id="18" name="Text Placeholder 11"/>
          <p:cNvSpPr>
            <a:spLocks noGrp="1"/>
          </p:cNvSpPr>
          <p:nvPr>
            <p:ph type="body" sz="quarter" idx="14" hasCustomPrompt="1"/>
          </p:nvPr>
        </p:nvSpPr>
        <p:spPr>
          <a:xfrm>
            <a:off x="475841" y="4326324"/>
            <a:ext cx="5112709" cy="490001"/>
          </a:xfrm>
          <a:prstGeom prst="rect">
            <a:avLst/>
          </a:prstGeom>
        </p:spPr>
        <p:txBody>
          <a:bodyPr>
            <a:normAutofit/>
          </a:bodyPr>
          <a:lstStyle>
            <a:lvl1pPr marL="0" indent="0" algn="l">
              <a:lnSpc>
                <a:spcPct val="100000"/>
              </a:lnSpc>
              <a:spcBef>
                <a:spcPts val="0"/>
              </a:spcBef>
              <a:buFont typeface="Arial" charset="0"/>
              <a:buNone/>
              <a:defRPr sz="1300"/>
            </a:lvl1pPr>
            <a:lvl2pPr marL="0" indent="0">
              <a:buNone/>
              <a:defRPr sz="1000"/>
            </a:lvl2pPr>
            <a:lvl3pPr marL="0" indent="0">
              <a:buNone/>
              <a:defRPr sz="1000"/>
            </a:lvl3pPr>
            <a:lvl4pPr marL="0" indent="0">
              <a:buNone/>
              <a:defRPr sz="1000"/>
            </a:lvl4pPr>
            <a:lvl5pPr marL="0" indent="0">
              <a:buNone/>
              <a:defRPr sz="1000"/>
            </a:lvl5pPr>
          </a:lstStyle>
          <a:p>
            <a:pPr lvl="0"/>
            <a:fld id="{45CA4C35-3775-44E6-A17A-88B0D1390240}" type="datetime3">
              <a:rPr lang="en-US" smtClean="0"/>
              <a:t>27 December 2018</a:t>
            </a:fld>
            <a:br>
              <a:rPr lang="en-US" dirty="0"/>
            </a:br>
            <a:r>
              <a:rPr lang="en-US" dirty="0"/>
              <a:t>Name – Product Trainer</a:t>
            </a:r>
            <a:endParaRPr lang="de-DE" dirty="0"/>
          </a:p>
        </p:txBody>
      </p:sp>
      <p:sp>
        <p:nvSpPr>
          <p:cNvPr id="19" name="Title 1"/>
          <p:cNvSpPr>
            <a:spLocks noGrp="1"/>
          </p:cNvSpPr>
          <p:nvPr>
            <p:ph type="ctrTitle" hasCustomPrompt="1"/>
          </p:nvPr>
        </p:nvSpPr>
        <p:spPr>
          <a:xfrm>
            <a:off x="475841" y="1659467"/>
            <a:ext cx="5112709" cy="1744133"/>
          </a:xfrm>
          <a:prstGeom prst="rect">
            <a:avLst/>
          </a:prstGeom>
        </p:spPr>
        <p:txBody>
          <a:bodyPr anchor="t" anchorCtr="0">
            <a:normAutofit/>
          </a:bodyPr>
          <a:lstStyle>
            <a:lvl1pPr algn="l">
              <a:lnSpc>
                <a:spcPct val="100000"/>
              </a:lnSpc>
              <a:defRPr sz="3800">
                <a:solidFill>
                  <a:srgbClr val="53565A"/>
                </a:solidFill>
              </a:defRPr>
            </a:lvl1pPr>
          </a:lstStyle>
          <a:p>
            <a:r>
              <a:rPr lang="en-US" noProof="0" dirty="0"/>
              <a:t>Click to edit title max over 2x lines</a:t>
            </a:r>
          </a:p>
        </p:txBody>
      </p:sp>
      <p:pic>
        <p:nvPicPr>
          <p:cNvPr id="7" name="Picture 6">
            <a:extLst>
              <a:ext uri="{FF2B5EF4-FFF2-40B4-BE49-F238E27FC236}">
                <a16:creationId xmlns:a16="http://schemas.microsoft.com/office/drawing/2014/main" id="{8ED1E7E9-0B74-D54C-8C9A-067E1D0C0E9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84178" y="1283678"/>
            <a:ext cx="3859822" cy="3859822"/>
          </a:xfrm>
          <a:prstGeom prst="rect">
            <a:avLst/>
          </a:prstGeom>
        </p:spPr>
      </p:pic>
      <p:sp>
        <p:nvSpPr>
          <p:cNvPr id="9" name="Text Placeholder 9"/>
          <p:cNvSpPr>
            <a:spLocks noGrp="1"/>
          </p:cNvSpPr>
          <p:nvPr>
            <p:ph type="body" sz="quarter" idx="13"/>
          </p:nvPr>
        </p:nvSpPr>
        <p:spPr>
          <a:xfrm>
            <a:off x="475841" y="503628"/>
            <a:ext cx="787296" cy="864000"/>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p:spPr>
        <p:txBody>
          <a:bodyPr>
            <a:noAutofit/>
          </a:bodyPr>
          <a:lstStyle>
            <a:lvl1pPr>
              <a:defRPr sz="100"/>
            </a:lvl1pPr>
          </a:lstStyle>
          <a:p>
            <a:pPr lvl="0"/>
            <a:r>
              <a:rPr lang="en-US"/>
              <a:t>Edit Master text styles</a:t>
            </a:r>
          </a:p>
        </p:txBody>
      </p:sp>
    </p:spTree>
    <p:extLst>
      <p:ext uri="{BB962C8B-B14F-4D97-AF65-F5344CB8AC3E}">
        <p14:creationId xmlns:p14="http://schemas.microsoft.com/office/powerpoint/2010/main" val="2417716279"/>
      </p:ext>
    </p:extLst>
  </p:cSld>
  <p:clrMapOvr>
    <a:masterClrMapping/>
  </p:clrMapOvr>
  <p:extLst>
    <p:ext uri="{DCECCB84-F9BA-43D5-87BE-67443E8EF086}">
      <p15:sldGuideLst xmlns:p15="http://schemas.microsoft.com/office/powerpoint/2012/main">
        <p15:guide id="1" pos="363" userDrawn="1">
          <p15:clr>
            <a:srgbClr val="FBAE40"/>
          </p15:clr>
        </p15:guide>
        <p15:guide id="2" pos="2699" userDrawn="1">
          <p15:clr>
            <a:srgbClr val="FBAE40"/>
          </p15:clr>
        </p15:guide>
        <p15:guide id="3" pos="2880" userDrawn="1">
          <p15:clr>
            <a:srgbClr val="FBAE40"/>
          </p15:clr>
        </p15:guide>
        <p15:guide id="4" pos="3061" userDrawn="1">
          <p15:clr>
            <a:srgbClr val="FBAE40"/>
          </p15:clr>
        </p15:guide>
        <p15:guide id="5" pos="5397" userDrawn="1">
          <p15:clr>
            <a:srgbClr val="FBAE40"/>
          </p15:clr>
        </p15:guide>
        <p15:guide id="6" orient="horz" pos="373" userDrawn="1">
          <p15:clr>
            <a:srgbClr val="FBAE40"/>
          </p15:clr>
        </p15:guide>
        <p15:guide id="7" orient="horz" pos="2867"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lvl1pPr>
          </a:lstStyle>
          <a:p>
            <a:fld id="{72CF2A01-B1A0-425C-BC26-1D39515FD885}" type="datetime3">
              <a:rPr lang="en-US" smtClean="0"/>
              <a:t>6 May 2020</a:t>
            </a:fld>
            <a:endParaRPr lang="de-DE" dirty="0"/>
          </a:p>
        </p:txBody>
      </p:sp>
      <p:sp>
        <p:nvSpPr>
          <p:cNvPr id="4" name="Footer Placeholder 3"/>
          <p:cNvSpPr>
            <a:spLocks noGrp="1"/>
          </p:cNvSpPr>
          <p:nvPr>
            <p:ph type="ftr" sz="quarter" idx="11"/>
          </p:nvPr>
        </p:nvSpPr>
        <p:spPr/>
        <p:txBody>
          <a:bodyPr/>
          <a:lstStyle/>
          <a:p>
            <a:endParaRPr lang="de-DE" dirty="0"/>
          </a:p>
        </p:txBody>
      </p:sp>
      <p:pic>
        <p:nvPicPr>
          <p:cNvPr id="5" name="Picture 4"/>
          <p:cNvPicPr>
            <a:picLocks noChangeAspect="1"/>
          </p:cNvPicPr>
          <p:nvPr/>
        </p:nvPicPr>
        <p:blipFill>
          <a:blip r:embed="rId2">
            <a:grayscl/>
            <a:extLst>
              <a:ext uri="{28A0092B-C50C-407E-A947-70E740481C1C}">
                <a14:useLocalDpi xmlns:a14="http://schemas.microsoft.com/office/drawing/2010/main" val="0"/>
              </a:ext>
            </a:extLst>
          </a:blip>
          <a:stretch>
            <a:fillRect/>
          </a:stretch>
        </p:blipFill>
        <p:spPr>
          <a:xfrm>
            <a:off x="-1" y="-431800"/>
            <a:ext cx="9138993" cy="1229461"/>
          </a:xfrm>
          <a:prstGeom prst="rect">
            <a:avLst/>
          </a:prstGeom>
        </p:spPr>
      </p:pic>
      <p:sp>
        <p:nvSpPr>
          <p:cNvPr id="7" name="Text Placeholder 6"/>
          <p:cNvSpPr>
            <a:spLocks noGrp="1"/>
          </p:cNvSpPr>
          <p:nvPr>
            <p:ph type="body" sz="quarter" idx="15" hasCustomPrompt="1"/>
          </p:nvPr>
        </p:nvSpPr>
        <p:spPr>
          <a:xfrm>
            <a:off x="1084593" y="1215416"/>
            <a:ext cx="6974815" cy="1413483"/>
          </a:xfrm>
          <a:prstGeom prst="rect">
            <a:avLst/>
          </a:prstGeom>
        </p:spPr>
        <p:txBody>
          <a:bodyPr anchor="b">
            <a:noAutofit/>
          </a:bodyPr>
          <a:lstStyle>
            <a:lvl1pPr marL="0" indent="0" algn="ctr">
              <a:lnSpc>
                <a:spcPct val="100000"/>
              </a:lnSpc>
              <a:buNone/>
              <a:defRPr sz="4000">
                <a:solidFill>
                  <a:schemeClr val="tx1"/>
                </a:solidFill>
                <a:latin typeface="+mj-lt"/>
              </a:defRPr>
            </a:lvl1pPr>
            <a:lvl2pPr marL="342900" indent="0">
              <a:lnSpc>
                <a:spcPts val="3600"/>
              </a:lnSpc>
              <a:buNone/>
              <a:defRPr sz="3000">
                <a:solidFill>
                  <a:srgbClr val="FF6C00"/>
                </a:solidFill>
              </a:defRPr>
            </a:lvl2pPr>
            <a:lvl3pPr marL="685800" indent="0">
              <a:lnSpc>
                <a:spcPts val="3600"/>
              </a:lnSpc>
              <a:buNone/>
              <a:defRPr sz="3000">
                <a:solidFill>
                  <a:srgbClr val="FF6C00"/>
                </a:solidFill>
              </a:defRPr>
            </a:lvl3pPr>
            <a:lvl4pPr marL="1028700" indent="0">
              <a:lnSpc>
                <a:spcPts val="3600"/>
              </a:lnSpc>
              <a:buNone/>
              <a:defRPr sz="3000">
                <a:solidFill>
                  <a:srgbClr val="FF6C00"/>
                </a:solidFill>
              </a:defRPr>
            </a:lvl4pPr>
            <a:lvl5pPr marL="1371600" indent="0">
              <a:lnSpc>
                <a:spcPts val="3600"/>
              </a:lnSpc>
              <a:buNone/>
              <a:defRPr sz="3000">
                <a:solidFill>
                  <a:srgbClr val="FF6C00"/>
                </a:solidFill>
              </a:defRPr>
            </a:lvl5pPr>
          </a:lstStyle>
          <a:p>
            <a:pPr lvl="0"/>
            <a:r>
              <a:rPr lang="en-US" dirty="0"/>
              <a:t>Click to edit title</a:t>
            </a:r>
            <a:br>
              <a:rPr lang="en-US" dirty="0"/>
            </a:br>
            <a:r>
              <a:rPr lang="en-US" dirty="0"/>
              <a:t>max over 2 lines</a:t>
            </a:r>
            <a:endParaRPr lang="de-DE" dirty="0"/>
          </a:p>
        </p:txBody>
      </p:sp>
      <p:sp>
        <p:nvSpPr>
          <p:cNvPr id="9" name="Title 1"/>
          <p:cNvSpPr>
            <a:spLocks noGrp="1"/>
          </p:cNvSpPr>
          <p:nvPr>
            <p:ph type="title" hasCustomPrompt="1"/>
          </p:nvPr>
        </p:nvSpPr>
        <p:spPr>
          <a:xfrm>
            <a:off x="1084593" y="2641599"/>
            <a:ext cx="6974815" cy="660401"/>
          </a:xfrm>
        </p:spPr>
        <p:txBody>
          <a:bodyPr anchor="t">
            <a:noAutofit/>
          </a:bodyPr>
          <a:lstStyle>
            <a:lvl1pPr algn="ctr">
              <a:lnSpc>
                <a:spcPct val="100000"/>
              </a:lnSpc>
              <a:defRPr sz="2000">
                <a:solidFill>
                  <a:schemeClr val="tx2"/>
                </a:solidFill>
              </a:defRPr>
            </a:lvl1pPr>
          </a:lstStyle>
          <a:p>
            <a:r>
              <a:rPr lang="en-US" dirty="0"/>
              <a:t>Subtitle</a:t>
            </a:r>
            <a:endParaRPr lang="de-DE"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76263" y="370375"/>
            <a:ext cx="7991475" cy="462759"/>
          </a:xfrm>
          <a:prstGeom prst="rect">
            <a:avLst/>
          </a:prstGeom>
        </p:spPr>
        <p:txBody>
          <a:bodyPr>
            <a:noAutofit/>
          </a:bodyPr>
          <a:lstStyle>
            <a:lvl1pPr>
              <a:lnSpc>
                <a:spcPct val="100000"/>
              </a:lnSpc>
              <a:defRPr sz="2800"/>
            </a:lvl1pPr>
          </a:lstStyle>
          <a:p>
            <a:r>
              <a:rPr lang="en-US" dirty="0"/>
              <a:t>Agenda</a:t>
            </a:r>
            <a:endParaRPr lang="de-DE" dirty="0"/>
          </a:p>
        </p:txBody>
      </p:sp>
      <p:cxnSp>
        <p:nvCxnSpPr>
          <p:cNvPr id="10" name="Straight Connector 9"/>
          <p:cNvCxnSpPr/>
          <p:nvPr userDrawn="1"/>
        </p:nvCxnSpPr>
        <p:spPr>
          <a:xfrm flipV="1">
            <a:off x="576263" y="4443413"/>
            <a:ext cx="7991475"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5" name="Date Placeholder 4"/>
          <p:cNvSpPr>
            <a:spLocks noGrp="1"/>
          </p:cNvSpPr>
          <p:nvPr>
            <p:ph type="dt" sz="half" idx="14"/>
          </p:nvPr>
        </p:nvSpPr>
        <p:spPr/>
        <p:txBody>
          <a:bodyPr/>
          <a:lstStyle>
            <a:lvl1pPr>
              <a:defRPr/>
            </a:lvl1pPr>
          </a:lstStyle>
          <a:p>
            <a:fld id="{97BC2D11-8CC7-4D8C-B4EE-9A6E517824AA}" type="datetime3">
              <a:rPr lang="en-US" smtClean="0"/>
              <a:t>6 May 2020</a:t>
            </a:fld>
            <a:endParaRPr lang="de-DE" dirty="0"/>
          </a:p>
        </p:txBody>
      </p:sp>
      <p:sp>
        <p:nvSpPr>
          <p:cNvPr id="6" name="Footer Placeholder 5"/>
          <p:cNvSpPr>
            <a:spLocks noGrp="1"/>
          </p:cNvSpPr>
          <p:nvPr>
            <p:ph type="ftr" sz="quarter" idx="15"/>
          </p:nvPr>
        </p:nvSpPr>
        <p:spPr/>
        <p:txBody>
          <a:bodyPr/>
          <a:lstStyle/>
          <a:p>
            <a:endParaRPr lang="de-DE" dirty="0"/>
          </a:p>
        </p:txBody>
      </p:sp>
      <p:sp>
        <p:nvSpPr>
          <p:cNvPr id="18" name="Text Placeholder 1"/>
          <p:cNvSpPr>
            <a:spLocks noGrp="1"/>
          </p:cNvSpPr>
          <p:nvPr>
            <p:ph type="body" sz="quarter" idx="13"/>
          </p:nvPr>
        </p:nvSpPr>
        <p:spPr>
          <a:xfrm>
            <a:off x="576262" y="1064853"/>
            <a:ext cx="7991475" cy="3264797"/>
          </a:xfrm>
          <a:prstGeom prst="rect">
            <a:avLst/>
          </a:prstGeom>
        </p:spPr>
        <p:txBody>
          <a:bodyPr vert="horz" lIns="91440" tIns="0" rIns="91440" bIns="45720" rtlCol="0">
            <a:normAutofit/>
          </a:bodyPr>
          <a:lstStyle>
            <a:lvl1pPr>
              <a:defRPr lang="en-GB" dirty="0"/>
            </a:lvl1pPr>
          </a:lstStyle>
          <a:p>
            <a:pPr marL="285750" lvl="0" indent="-285750">
              <a:lnSpc>
                <a:spcPct val="100000"/>
              </a:lnSpc>
            </a:pPr>
            <a:endParaRPr lang="en-GB" dirty="0"/>
          </a:p>
        </p:txBody>
      </p:sp>
    </p:spTree>
    <p:extLst>
      <p:ext uri="{BB962C8B-B14F-4D97-AF65-F5344CB8AC3E}">
        <p14:creationId xmlns:p14="http://schemas.microsoft.com/office/powerpoint/2010/main" val="1262608357"/>
      </p:ext>
    </p:extLst>
  </p:cSld>
  <p:clrMapOvr>
    <a:masterClrMapping/>
  </p:clrMapOvr>
  <p:extLst>
    <p:ext uri="{DCECCB84-F9BA-43D5-87BE-67443E8EF086}">
      <p15:sldGuideLst xmlns:p15="http://schemas.microsoft.com/office/powerpoint/2012/main">
        <p15:guide id="1" pos="363" userDrawn="1">
          <p15:clr>
            <a:srgbClr val="FBAE40"/>
          </p15:clr>
        </p15:guide>
        <p15:guide id="2" pos="2880" userDrawn="1">
          <p15:clr>
            <a:srgbClr val="FBAE40"/>
          </p15:clr>
        </p15:guide>
        <p15:guide id="3" pos="2699" userDrawn="1">
          <p15:clr>
            <a:srgbClr val="FBAE40"/>
          </p15:clr>
        </p15:guide>
        <p15:guide id="4" pos="3061" userDrawn="1">
          <p15:clr>
            <a:srgbClr val="FBAE40"/>
          </p15:clr>
        </p15:guide>
        <p15:guide id="5" pos="5397" userDrawn="1">
          <p15:clr>
            <a:srgbClr val="FBAE40"/>
          </p15:clr>
        </p15:guide>
        <p15:guide id="6" orient="horz" pos="373" userDrawn="1">
          <p15:clr>
            <a:srgbClr val="FBAE40"/>
          </p15:clr>
        </p15:guide>
        <p15:guide id="7" orient="horz" pos="2799"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cxnSp>
        <p:nvCxnSpPr>
          <p:cNvPr id="14" name="Straight Connector 13"/>
          <p:cNvCxnSpPr/>
          <p:nvPr userDrawn="1"/>
        </p:nvCxnSpPr>
        <p:spPr>
          <a:xfrm flipV="1">
            <a:off x="576263" y="4443413"/>
            <a:ext cx="7991475"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4" name="Date Placeholder 3"/>
          <p:cNvSpPr>
            <a:spLocks noGrp="1"/>
          </p:cNvSpPr>
          <p:nvPr>
            <p:ph type="dt" sz="half" idx="15"/>
          </p:nvPr>
        </p:nvSpPr>
        <p:spPr/>
        <p:txBody>
          <a:bodyPr/>
          <a:lstStyle>
            <a:lvl1pPr>
              <a:defRPr/>
            </a:lvl1pPr>
          </a:lstStyle>
          <a:p>
            <a:fld id="{6DEABA52-7C98-463B-98D1-5CB70FCBE5F2}" type="datetime3">
              <a:rPr lang="en-US" smtClean="0"/>
              <a:t>6 May 2020</a:t>
            </a:fld>
            <a:endParaRPr lang="de-DE" dirty="0"/>
          </a:p>
        </p:txBody>
      </p:sp>
      <p:sp>
        <p:nvSpPr>
          <p:cNvPr id="5" name="Footer Placeholder 4"/>
          <p:cNvSpPr>
            <a:spLocks noGrp="1"/>
          </p:cNvSpPr>
          <p:nvPr>
            <p:ph type="ftr" sz="quarter" idx="16"/>
          </p:nvPr>
        </p:nvSpPr>
        <p:spPr/>
        <p:txBody>
          <a:bodyPr/>
          <a:lstStyle/>
          <a:p>
            <a:endParaRPr lang="de-DE"/>
          </a:p>
        </p:txBody>
      </p:sp>
      <p:sp>
        <p:nvSpPr>
          <p:cNvPr id="8" name="Title 1"/>
          <p:cNvSpPr>
            <a:spLocks noGrp="1"/>
          </p:cNvSpPr>
          <p:nvPr>
            <p:ph type="title" hasCustomPrompt="1"/>
          </p:nvPr>
        </p:nvSpPr>
        <p:spPr>
          <a:xfrm>
            <a:off x="576263" y="370375"/>
            <a:ext cx="7991475" cy="462759"/>
          </a:xfrm>
          <a:prstGeom prst="rect">
            <a:avLst/>
          </a:prstGeom>
        </p:spPr>
        <p:txBody>
          <a:bodyPr>
            <a:noAutofit/>
          </a:bodyPr>
          <a:lstStyle>
            <a:lvl1pPr>
              <a:lnSpc>
                <a:spcPct val="100000"/>
              </a:lnSpc>
              <a:defRPr sz="2800"/>
            </a:lvl1pPr>
          </a:lstStyle>
          <a:p>
            <a:r>
              <a:rPr lang="en-US" dirty="0"/>
              <a:t>Title</a:t>
            </a:r>
            <a:endParaRPr lang="de-DE" dirty="0"/>
          </a:p>
        </p:txBody>
      </p:sp>
    </p:spTree>
  </p:cSld>
  <p:clrMapOvr>
    <a:masterClrMapping/>
  </p:clrMapOvr>
  <p:extLst>
    <p:ext uri="{DCECCB84-F9BA-43D5-87BE-67443E8EF086}">
      <p15:sldGuideLst xmlns:p15="http://schemas.microsoft.com/office/powerpoint/2012/main">
        <p15:guide id="1" pos="363">
          <p15:clr>
            <a:srgbClr val="FBAE40"/>
          </p15:clr>
        </p15:guide>
        <p15:guide id="2" pos="2880">
          <p15:clr>
            <a:srgbClr val="FBAE40"/>
          </p15:clr>
        </p15:guide>
        <p15:guide id="3" pos="2699">
          <p15:clr>
            <a:srgbClr val="FBAE40"/>
          </p15:clr>
        </p15:guide>
        <p15:guide id="4" pos="3061">
          <p15:clr>
            <a:srgbClr val="FBAE40"/>
          </p15:clr>
        </p15:guide>
        <p15:guide id="5" pos="5397">
          <p15:clr>
            <a:srgbClr val="FBAE40"/>
          </p15:clr>
        </p15:guide>
        <p15:guide id="7" orient="horz" pos="2867">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cxnSp>
        <p:nvCxnSpPr>
          <p:cNvPr id="13" name="Straight Connector 12"/>
          <p:cNvCxnSpPr/>
          <p:nvPr userDrawn="1"/>
        </p:nvCxnSpPr>
        <p:spPr>
          <a:xfrm flipV="1">
            <a:off x="576263" y="4443413"/>
            <a:ext cx="7991475"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7" name="Date Placeholder 6"/>
          <p:cNvSpPr>
            <a:spLocks noGrp="1"/>
          </p:cNvSpPr>
          <p:nvPr>
            <p:ph type="dt" sz="half" idx="14"/>
          </p:nvPr>
        </p:nvSpPr>
        <p:spPr/>
        <p:txBody>
          <a:bodyPr/>
          <a:lstStyle>
            <a:lvl1pPr>
              <a:defRPr/>
            </a:lvl1pPr>
          </a:lstStyle>
          <a:p>
            <a:fld id="{78B2C192-3262-4CD3-A6FC-2B41C38F3C8C}" type="datetime3">
              <a:rPr lang="en-US" smtClean="0"/>
              <a:t>6 May 2020</a:t>
            </a:fld>
            <a:endParaRPr lang="de-DE" dirty="0"/>
          </a:p>
        </p:txBody>
      </p:sp>
      <p:sp>
        <p:nvSpPr>
          <p:cNvPr id="8" name="Footer Placeholder 7"/>
          <p:cNvSpPr>
            <a:spLocks noGrp="1"/>
          </p:cNvSpPr>
          <p:nvPr>
            <p:ph type="ftr" sz="quarter" idx="15"/>
          </p:nvPr>
        </p:nvSpPr>
        <p:spPr/>
        <p:txBody>
          <a:bodyPr/>
          <a:lstStyle/>
          <a:p>
            <a:endParaRPr lang="de-DE" dirty="0"/>
          </a:p>
        </p:txBody>
      </p:sp>
      <p:sp>
        <p:nvSpPr>
          <p:cNvPr id="10" name="Title 1"/>
          <p:cNvSpPr>
            <a:spLocks noGrp="1"/>
          </p:cNvSpPr>
          <p:nvPr>
            <p:ph type="title" hasCustomPrompt="1"/>
          </p:nvPr>
        </p:nvSpPr>
        <p:spPr>
          <a:xfrm>
            <a:off x="576263" y="370375"/>
            <a:ext cx="7991475" cy="462759"/>
          </a:xfrm>
          <a:prstGeom prst="rect">
            <a:avLst/>
          </a:prstGeom>
        </p:spPr>
        <p:txBody>
          <a:bodyPr>
            <a:noAutofit/>
          </a:bodyPr>
          <a:lstStyle>
            <a:lvl1pPr>
              <a:lnSpc>
                <a:spcPct val="100000"/>
              </a:lnSpc>
              <a:defRPr sz="2800"/>
            </a:lvl1pPr>
          </a:lstStyle>
          <a:p>
            <a:r>
              <a:rPr lang="en-US" dirty="0"/>
              <a:t>Title</a:t>
            </a:r>
            <a:endParaRPr lang="de-DE" dirty="0"/>
          </a:p>
        </p:txBody>
      </p:sp>
      <p:sp>
        <p:nvSpPr>
          <p:cNvPr id="11" name="Text Placeholder 8"/>
          <p:cNvSpPr>
            <a:spLocks noGrp="1"/>
          </p:cNvSpPr>
          <p:nvPr>
            <p:ph type="body" sz="quarter" idx="13" hasCustomPrompt="1"/>
          </p:nvPr>
        </p:nvSpPr>
        <p:spPr>
          <a:xfrm>
            <a:off x="576263" y="1064854"/>
            <a:ext cx="7991475" cy="3264797"/>
          </a:xfrm>
          <a:prstGeom prst="rect">
            <a:avLst/>
          </a:prstGeom>
        </p:spPr>
        <p:txBody>
          <a:bodyPr>
            <a:normAutofit/>
          </a:bodyPr>
          <a:lstStyle>
            <a:lvl1pPr marL="0" indent="0">
              <a:lnSpc>
                <a:spcPct val="100000"/>
              </a:lnSpc>
              <a:buFont typeface="Arial" charset="0"/>
              <a:buNone/>
              <a:defRPr sz="1800" b="0"/>
            </a:lvl1pPr>
            <a:lvl2pPr marL="360363" indent="-360363">
              <a:lnSpc>
                <a:spcPct val="100000"/>
              </a:lnSpc>
              <a:buFont typeface="+mj-lt"/>
              <a:buAutoNum type="arabicPeriod"/>
              <a:defRPr sz="1600" b="0"/>
            </a:lvl2pPr>
            <a:lvl3pPr marL="365125" indent="0">
              <a:lnSpc>
                <a:spcPct val="100000"/>
              </a:lnSpc>
              <a:buFont typeface="Arial" charset="0"/>
              <a:buNone/>
              <a:defRPr sz="1600" b="0"/>
            </a:lvl3pPr>
            <a:lvl4pPr marL="549275" indent="0">
              <a:lnSpc>
                <a:spcPct val="100000"/>
              </a:lnSpc>
              <a:buNone/>
              <a:tabLst/>
              <a:defRPr sz="1600" b="0"/>
            </a:lvl4pPr>
            <a:lvl5pPr marL="725488" indent="0">
              <a:lnSpc>
                <a:spcPct val="100000"/>
              </a:lnSpc>
              <a:buFont typeface="Arial" charset="0"/>
              <a:buNone/>
              <a:defRPr sz="1600" b="0" baseline="0"/>
            </a:lvl5pPr>
          </a:lstStyle>
          <a:p>
            <a:pPr lvl="0"/>
            <a:r>
              <a:rPr lang="en-US" dirty="0"/>
              <a:t>Click to add text</a:t>
            </a:r>
          </a:p>
        </p:txBody>
      </p:sp>
    </p:spTree>
  </p:cSld>
  <p:clrMapOvr>
    <a:masterClrMapping/>
  </p:clrMapOvr>
  <p:extLst>
    <p:ext uri="{DCECCB84-F9BA-43D5-87BE-67443E8EF086}">
      <p15:sldGuideLst xmlns:p15="http://schemas.microsoft.com/office/powerpoint/2012/main">
        <p15:guide id="1" pos="363">
          <p15:clr>
            <a:srgbClr val="FBAE40"/>
          </p15:clr>
        </p15:guide>
        <p15:guide id="2" pos="2699">
          <p15:clr>
            <a:srgbClr val="FBAE40"/>
          </p15:clr>
        </p15:guide>
        <p15:guide id="3" pos="2880">
          <p15:clr>
            <a:srgbClr val="FBAE40"/>
          </p15:clr>
        </p15:guide>
        <p15:guide id="4" pos="3061">
          <p15:clr>
            <a:srgbClr val="FBAE40"/>
          </p15:clr>
        </p15:guide>
        <p15:guide id="5" pos="5397">
          <p15:clr>
            <a:srgbClr val="FBAE40"/>
          </p15:clr>
        </p15:guide>
        <p15:guide id="6" orient="horz" pos="373">
          <p15:clr>
            <a:srgbClr val="FBAE40"/>
          </p15:clr>
        </p15:guide>
        <p15:guide id="7" orient="horz" pos="2867">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1044000" y="4722258"/>
            <a:ext cx="3086100" cy="162814"/>
          </a:xfrm>
          <a:prstGeom prst="rect">
            <a:avLst/>
          </a:prstGeom>
        </p:spPr>
        <p:txBody>
          <a:bodyPr vert="horz" lIns="0" tIns="0" rIns="0" bIns="0" rtlCol="0" anchor="t" anchorCtr="0">
            <a:normAutofit/>
          </a:bodyPr>
          <a:lstStyle>
            <a:lvl1pPr algn="l">
              <a:defRPr sz="800">
                <a:solidFill>
                  <a:schemeClr val="tx1">
                    <a:tint val="75000"/>
                  </a:schemeClr>
                </a:solidFill>
                <a:latin typeface="NexusSansPro" panose="020B0504030101020102" pitchFamily="34" charset="0"/>
                <a:cs typeface="NexusSansPro" panose="020B0504030101020102" pitchFamily="34" charset="0"/>
              </a:defRPr>
            </a:lvl1pPr>
          </a:lstStyle>
          <a:p>
            <a:fld id="{9202A2DF-7294-4710-AC79-D5E595245AAE}" type="datetime3">
              <a:rPr lang="en-US" smtClean="0"/>
              <a:t>6 May 2020</a:t>
            </a:fld>
            <a:endParaRPr lang="de-DE" dirty="0"/>
          </a:p>
        </p:txBody>
      </p:sp>
      <p:sp>
        <p:nvSpPr>
          <p:cNvPr id="5" name="Footer Placeholder 4"/>
          <p:cNvSpPr>
            <a:spLocks noGrp="1"/>
          </p:cNvSpPr>
          <p:nvPr>
            <p:ph type="ftr" sz="quarter" idx="3"/>
          </p:nvPr>
        </p:nvSpPr>
        <p:spPr>
          <a:xfrm>
            <a:off x="1044000" y="4531201"/>
            <a:ext cx="3086100" cy="162244"/>
          </a:xfrm>
          <a:prstGeom prst="rect">
            <a:avLst/>
          </a:prstGeom>
        </p:spPr>
        <p:txBody>
          <a:bodyPr vert="horz" lIns="0" tIns="0" rIns="0" bIns="0" rtlCol="0" anchor="t" anchorCtr="0">
            <a:normAutofit/>
          </a:bodyPr>
          <a:lstStyle>
            <a:lvl1pPr algn="l">
              <a:defRPr sz="800">
                <a:solidFill>
                  <a:schemeClr val="tx1">
                    <a:tint val="75000"/>
                  </a:schemeClr>
                </a:solidFill>
                <a:latin typeface="NexusSansPro" panose="020B0504030101020102" pitchFamily="34" charset="0"/>
                <a:cs typeface="NexusSansPro" panose="020B0504030101020102" pitchFamily="34" charset="0"/>
              </a:defRPr>
            </a:lvl1pPr>
          </a:lstStyle>
          <a:p>
            <a:endParaRPr lang="de-DE" dirty="0"/>
          </a:p>
        </p:txBody>
      </p:sp>
      <p:cxnSp>
        <p:nvCxnSpPr>
          <p:cNvPr id="7" name="Straight Connector 6"/>
          <p:cNvCxnSpPr/>
          <p:nvPr userDrawn="1"/>
        </p:nvCxnSpPr>
        <p:spPr>
          <a:xfrm flipV="1">
            <a:off x="576263" y="4443413"/>
            <a:ext cx="7991475"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B4928590-4084-6B40-8DED-B4F8C98BED1B}"/>
              </a:ext>
            </a:extLst>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576000" y="4531201"/>
            <a:ext cx="401839" cy="444500"/>
          </a:xfrm>
          <a:prstGeom prst="rect">
            <a:avLst/>
          </a:prstGeom>
        </p:spPr>
      </p:pic>
      <p:sp>
        <p:nvSpPr>
          <p:cNvPr id="9" name="Title Placeholder 1"/>
          <p:cNvSpPr>
            <a:spLocks noGrp="1"/>
          </p:cNvSpPr>
          <p:nvPr>
            <p:ph type="title"/>
          </p:nvPr>
        </p:nvSpPr>
        <p:spPr>
          <a:xfrm>
            <a:off x="576000" y="440861"/>
            <a:ext cx="7991738" cy="462759"/>
          </a:xfrm>
          <a:prstGeom prst="rect">
            <a:avLst/>
          </a:prstGeom>
        </p:spPr>
        <p:txBody>
          <a:bodyPr vert="horz" lIns="91440" tIns="0" rIns="91440" bIns="0" rtlCol="0" anchor="ctr" anchorCtr="0">
            <a:noAutofit/>
          </a:bodyPr>
          <a:lstStyle/>
          <a:p>
            <a:r>
              <a:rPr lang="en-US" dirty="0"/>
              <a:t>Click to edit Master title style</a:t>
            </a:r>
            <a:endParaRPr lang="de-DE" dirty="0"/>
          </a:p>
        </p:txBody>
      </p:sp>
      <p:sp>
        <p:nvSpPr>
          <p:cNvPr id="11" name="Text Placeholder 2"/>
          <p:cNvSpPr>
            <a:spLocks noGrp="1"/>
          </p:cNvSpPr>
          <p:nvPr>
            <p:ph type="body" idx="1"/>
          </p:nvPr>
        </p:nvSpPr>
        <p:spPr>
          <a:xfrm>
            <a:off x="576000" y="1076659"/>
            <a:ext cx="7991738" cy="3425729"/>
          </a:xfrm>
          <a:prstGeom prst="rect">
            <a:avLst/>
          </a:prstGeom>
        </p:spPr>
        <p:txBody>
          <a:bodyPr vert="horz" lIns="91440" tIns="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27558550"/>
      </p:ext>
    </p:extLst>
  </p:cSld>
  <p:clrMap bg1="lt1" tx1="dk1" bg2="lt2" tx2="dk2" accent1="accent1" accent2="accent2" accent3="accent3" accent4="accent4" accent5="accent5" accent6="accent6" hlink="hlink" folHlink="folHlink"/>
  <p:sldLayoutIdLst>
    <p:sldLayoutId id="2147483649" r:id="rId1"/>
    <p:sldLayoutId id="2147483702" r:id="rId2"/>
    <p:sldLayoutId id="2147483660" r:id="rId3"/>
    <p:sldLayoutId id="2147483701" r:id="rId4"/>
    <p:sldLayoutId id="2147483661" r:id="rId5"/>
    <p:sldLayoutId id="2147483734" r:id="rId6"/>
    <p:sldLayoutId id="2147483650" r:id="rId7"/>
    <p:sldLayoutId id="2147483735" r:id="rId8"/>
    <p:sldLayoutId id="2147483708" r:id="rId9"/>
    <p:sldLayoutId id="2147483662" r:id="rId10"/>
    <p:sldLayoutId id="2147483703" r:id="rId11"/>
    <p:sldLayoutId id="2147483696" r:id="rId12"/>
    <p:sldLayoutId id="2147483663" r:id="rId13"/>
    <p:sldLayoutId id="2147483698" r:id="rId14"/>
    <p:sldLayoutId id="2147483699" r:id="rId15"/>
    <p:sldLayoutId id="2147483665" r:id="rId16"/>
    <p:sldLayoutId id="2147483664" r:id="rId17"/>
    <p:sldLayoutId id="2147483709" r:id="rId18"/>
    <p:sldLayoutId id="2147483666" r:id="rId19"/>
    <p:sldLayoutId id="2147483667" r:id="rId20"/>
    <p:sldLayoutId id="2147483668" r:id="rId21"/>
    <p:sldLayoutId id="2147483704" r:id="rId22"/>
    <p:sldLayoutId id="2147483705" r:id="rId23"/>
    <p:sldLayoutId id="2147483669" r:id="rId24"/>
    <p:sldLayoutId id="2147483670" r:id="rId25"/>
  </p:sldLayoutIdLst>
  <p:hf sldNum="0" hdr="0"/>
  <p:txStyles>
    <p:titleStyle>
      <a:lvl1pPr algn="l" defTabSz="685800" rtl="0" eaLnBrk="1" latinLnBrk="0" hangingPunct="1">
        <a:lnSpc>
          <a:spcPct val="100000"/>
        </a:lnSpc>
        <a:spcBef>
          <a:spcPct val="0"/>
        </a:spcBef>
        <a:buNone/>
        <a:defRPr sz="2800" kern="1200">
          <a:solidFill>
            <a:schemeClr val="tx1"/>
          </a:solidFill>
          <a:latin typeface="Elsevier Display Light" panose="02000000000000000000" pitchFamily="50" charset="0"/>
          <a:ea typeface="+mj-ea"/>
          <a:cs typeface="NexusSansPro" panose="020B0504030101020102" pitchFamily="34" charset="0"/>
        </a:defRPr>
      </a:lvl1pPr>
    </p:titleStyle>
    <p:bodyStyle>
      <a:lvl1pPr marL="266700" indent="-266700" algn="l" defTabSz="685800" rtl="0" eaLnBrk="1" latinLnBrk="0" hangingPunct="1">
        <a:lnSpc>
          <a:spcPct val="100000"/>
        </a:lnSpc>
        <a:spcBef>
          <a:spcPts val="0"/>
        </a:spcBef>
        <a:spcAft>
          <a:spcPts val="600"/>
        </a:spcAft>
        <a:buClr>
          <a:srgbClr val="FF6C00"/>
        </a:buClr>
        <a:buFont typeface="Arial" panose="020B0604020202020204" pitchFamily="34" charset="0"/>
        <a:buChar char="•"/>
        <a:tabLst>
          <a:tab pos="266700" algn="l"/>
        </a:tabLst>
        <a:defRPr lang="nl-NL" sz="1800" kern="1200" dirty="0" smtClean="0">
          <a:solidFill>
            <a:schemeClr val="tx1"/>
          </a:solidFill>
          <a:latin typeface="NexusSansPro" panose="020B0504030101020102" pitchFamily="34" charset="0"/>
          <a:ea typeface="+mn-ea"/>
          <a:cs typeface="NexusSansPro" panose="020B0504030101020102" pitchFamily="34" charset="0"/>
        </a:defRPr>
      </a:lvl1pPr>
      <a:lvl2pPr marL="514350" indent="-171450" algn="l" defTabSz="685800" rtl="0" eaLnBrk="1" latinLnBrk="0" hangingPunct="1">
        <a:lnSpc>
          <a:spcPct val="100000"/>
        </a:lnSpc>
        <a:spcBef>
          <a:spcPts val="375"/>
        </a:spcBef>
        <a:spcAft>
          <a:spcPts val="600"/>
        </a:spcAft>
        <a:buClr>
          <a:srgbClr val="FF6C00"/>
        </a:buClr>
        <a:buFont typeface="Arial" panose="020B0604020202020204" pitchFamily="34" charset="0"/>
        <a:buChar char="−"/>
        <a:defRPr lang="nl-NL" sz="1600" kern="1200" dirty="0" smtClean="0">
          <a:solidFill>
            <a:schemeClr val="tx1"/>
          </a:solidFill>
          <a:latin typeface="NexusSansPro" panose="020B0504030101020102" pitchFamily="34" charset="0"/>
          <a:ea typeface="+mn-ea"/>
          <a:cs typeface="NexusSansPro" panose="020B0504030101020102" pitchFamily="34" charset="0"/>
        </a:defRPr>
      </a:lvl2pPr>
      <a:lvl3pPr marL="857250" indent="-171450" algn="l" defTabSz="685800" rtl="0" eaLnBrk="1" latinLnBrk="0" hangingPunct="1">
        <a:lnSpc>
          <a:spcPct val="100000"/>
        </a:lnSpc>
        <a:spcBef>
          <a:spcPts val="375"/>
        </a:spcBef>
        <a:spcAft>
          <a:spcPts val="600"/>
        </a:spcAft>
        <a:buClr>
          <a:srgbClr val="FF6C00"/>
        </a:buClr>
        <a:buFont typeface="Courier New" panose="02070309020205020404" pitchFamily="49" charset="0"/>
        <a:buChar char="o"/>
        <a:defRPr lang="nl-NL" sz="1600" kern="1200" dirty="0" smtClean="0">
          <a:solidFill>
            <a:schemeClr val="tx1"/>
          </a:solidFill>
          <a:latin typeface="NexusSansPro" panose="020B0504030101020102" pitchFamily="34" charset="0"/>
          <a:ea typeface="+mn-ea"/>
          <a:cs typeface="NexusSansPro" panose="020B0504030101020102" pitchFamily="34" charset="0"/>
        </a:defRPr>
      </a:lvl3pPr>
      <a:lvl4pPr marL="1200150" indent="-171450" algn="l" defTabSz="685800" rtl="0" eaLnBrk="1" latinLnBrk="0" hangingPunct="1">
        <a:lnSpc>
          <a:spcPct val="100000"/>
        </a:lnSpc>
        <a:spcBef>
          <a:spcPts val="375"/>
        </a:spcBef>
        <a:spcAft>
          <a:spcPts val="600"/>
        </a:spcAft>
        <a:buClr>
          <a:srgbClr val="FF6C00"/>
        </a:buClr>
        <a:buFont typeface="Courier New" panose="02070309020205020404" pitchFamily="49" charset="0"/>
        <a:buChar char="o"/>
        <a:defRPr lang="nl-NL" sz="1600" kern="1200" dirty="0" smtClean="0">
          <a:solidFill>
            <a:schemeClr val="tx1"/>
          </a:solidFill>
          <a:latin typeface="NexusSansPro" panose="020B0504030101020102" pitchFamily="34" charset="0"/>
          <a:ea typeface="+mn-ea"/>
          <a:cs typeface="NexusSansPro" panose="020B0504030101020102" pitchFamily="34" charset="0"/>
        </a:defRPr>
      </a:lvl4pPr>
      <a:lvl5pPr marL="1543050" indent="-171450" algn="l" defTabSz="685800" rtl="0" eaLnBrk="1" latinLnBrk="0" hangingPunct="1">
        <a:lnSpc>
          <a:spcPct val="100000"/>
        </a:lnSpc>
        <a:spcBef>
          <a:spcPts val="375"/>
        </a:spcBef>
        <a:spcAft>
          <a:spcPts val="600"/>
        </a:spcAft>
        <a:buClr>
          <a:srgbClr val="FF6C00"/>
        </a:buClr>
        <a:buFont typeface="Courier New" panose="02070309020205020404" pitchFamily="49" charset="0"/>
        <a:buChar char="o"/>
        <a:defRPr lang="de-DE" sz="1600" kern="1200" dirty="0">
          <a:solidFill>
            <a:schemeClr val="tx1"/>
          </a:solidFill>
          <a:latin typeface="NexusSansPro" panose="020B0504030101020102" pitchFamily="34" charset="0"/>
          <a:ea typeface="+mn-ea"/>
          <a:cs typeface="NexusSansPro" panose="020B0504030101020102" pitchFamily="34" charset="0"/>
        </a:defRPr>
      </a:lvl5pPr>
      <a:lvl6pPr marL="1714500" indent="0" algn="l"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63">
          <p15:clr>
            <a:srgbClr val="F26B43"/>
          </p15:clr>
        </p15:guide>
        <p15:guide id="2" pos="2880">
          <p15:clr>
            <a:srgbClr val="F26B43"/>
          </p15:clr>
        </p15:guide>
        <p15:guide id="3" pos="2699">
          <p15:clr>
            <a:srgbClr val="F26B43"/>
          </p15:clr>
        </p15:guide>
        <p15:guide id="4" pos="3061">
          <p15:clr>
            <a:srgbClr val="F26B43"/>
          </p15:clr>
        </p15:guide>
        <p15:guide id="5" pos="5397">
          <p15:clr>
            <a:srgbClr val="F26B43"/>
          </p15:clr>
        </p15:guide>
        <p15:guide id="6" orient="horz" pos="373">
          <p15:clr>
            <a:srgbClr val="F26B43"/>
          </p15:clr>
        </p15:guide>
        <p15:guide id="7" orient="horz" pos="2867">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3.xml"/><Relationship Id="rId5" Type="http://schemas.openxmlformats.org/officeDocument/2006/relationships/image" Target="../media/image10.pn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8.xml"/><Relationship Id="rId5" Type="http://schemas.openxmlformats.org/officeDocument/2006/relationships/image" Target="../media/image17.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4"/>
          </p:nvPr>
        </p:nvSpPr>
        <p:spPr/>
        <p:txBody>
          <a:bodyPr>
            <a:normAutofit lnSpcReduction="10000"/>
          </a:bodyPr>
          <a:lstStyle/>
          <a:p>
            <a:r>
              <a:rPr lang="en-US" dirty="0">
                <a:latin typeface="NexusSansPro" panose="020B0504030101020102" pitchFamily="34" charset="0"/>
                <a:cs typeface="NexusSansPro" panose="020B0504030101020102" pitchFamily="34" charset="0"/>
              </a:rPr>
              <a:t>Cami Weber, MSN-Ed, MBA, RN, CHSM</a:t>
            </a:r>
          </a:p>
          <a:p>
            <a:r>
              <a:rPr lang="en-US" dirty="0"/>
              <a:t>Nursing Education and Assessment Consultant</a:t>
            </a:r>
            <a:endParaRPr lang="en-US" dirty="0">
              <a:latin typeface="NexusSansPro" panose="020B0504030101020102" pitchFamily="34" charset="0"/>
              <a:cs typeface="NexusSansPro" panose="020B0504030101020102" pitchFamily="34" charset="0"/>
            </a:endParaRPr>
          </a:p>
        </p:txBody>
      </p:sp>
      <p:sp>
        <p:nvSpPr>
          <p:cNvPr id="2" name="Title 1"/>
          <p:cNvSpPr>
            <a:spLocks noGrp="1"/>
          </p:cNvSpPr>
          <p:nvPr>
            <p:ph type="ctrTitle"/>
          </p:nvPr>
        </p:nvSpPr>
        <p:spPr/>
        <p:txBody>
          <a:bodyPr/>
          <a:lstStyle/>
          <a:p>
            <a:r>
              <a:rPr lang="en-US" dirty="0">
                <a:latin typeface="+mj-lt"/>
                <a:cs typeface="NexusSansPro" panose="020B0504030101020102" pitchFamily="34" charset="0"/>
              </a:rPr>
              <a:t>Talking to Students About Their HESI Results</a:t>
            </a:r>
          </a:p>
        </p:txBody>
      </p:sp>
      <p:sp>
        <p:nvSpPr>
          <p:cNvPr id="3" name="Text Placeholder 2"/>
          <p:cNvSpPr>
            <a:spLocks noGrp="1"/>
          </p:cNvSpPr>
          <p:nvPr>
            <p:ph type="body" sz="quarter" idx="13"/>
          </p:nvPr>
        </p:nvSpPr>
        <p:spPr/>
        <p:txBody>
          <a:bodyPr/>
          <a:lstStyle/>
          <a:p>
            <a:endParaRPr lang="en-US" dirty="0"/>
          </a:p>
        </p:txBody>
      </p:sp>
    </p:spTree>
    <p:extLst>
      <p:ext uri="{BB962C8B-B14F-4D97-AF65-F5344CB8AC3E}">
        <p14:creationId xmlns:p14="http://schemas.microsoft.com/office/powerpoint/2010/main" val="17700090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4"/>
          </p:nvPr>
        </p:nvSpPr>
        <p:spPr/>
        <p:txBody>
          <a:bodyPr/>
          <a:lstStyle/>
          <a:p>
            <a:r>
              <a:rPr lang="en-US" dirty="0"/>
              <a:t>Cami Weber, MSN-Ed, MBA, RN, CHSM</a:t>
            </a:r>
          </a:p>
          <a:p>
            <a:r>
              <a:rPr lang="en-US" dirty="0"/>
              <a:t>Nursing Education and Assessment Consultant</a:t>
            </a:r>
          </a:p>
        </p:txBody>
      </p:sp>
      <p:sp>
        <p:nvSpPr>
          <p:cNvPr id="4" name="Text Placeholder 3"/>
          <p:cNvSpPr>
            <a:spLocks noGrp="1"/>
          </p:cNvSpPr>
          <p:nvPr>
            <p:ph type="body" sz="quarter" idx="13"/>
          </p:nvPr>
        </p:nvSpPr>
        <p:spPr/>
        <p:txBody>
          <a:bodyPr/>
          <a:lstStyle/>
          <a:p>
            <a:endParaRPr lang="en-US" dirty="0"/>
          </a:p>
        </p:txBody>
      </p:sp>
      <p:sp>
        <p:nvSpPr>
          <p:cNvPr id="2" name="TextBox 1"/>
          <p:cNvSpPr txBox="1"/>
          <p:nvPr/>
        </p:nvSpPr>
        <p:spPr>
          <a:xfrm>
            <a:off x="3355450" y="2528515"/>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8025806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6"/>
          </p:nvPr>
        </p:nvSpPr>
        <p:spPr>
          <a:xfrm>
            <a:off x="1044000" y="4531201"/>
            <a:ext cx="3086100" cy="162244"/>
          </a:xfrm>
        </p:spPr>
        <p:txBody>
          <a:bodyPr/>
          <a:lstStyle/>
          <a:p>
            <a:r>
              <a:rPr lang="de-DE" dirty="0"/>
              <a:t>Talking to Students About Their HESI Results</a:t>
            </a:r>
            <a:endParaRPr lang="de-DE" dirty="0">
              <a:latin typeface="NexusSansPro" panose="020B0504030101020102" pitchFamily="34" charset="0"/>
              <a:cs typeface="NexusSansPro" panose="020B0504030101020102" pitchFamily="34" charset="0"/>
            </a:endParaRPr>
          </a:p>
        </p:txBody>
      </p:sp>
      <p:sp>
        <p:nvSpPr>
          <p:cNvPr id="8" name="Title 7"/>
          <p:cNvSpPr>
            <a:spLocks noGrp="1"/>
          </p:cNvSpPr>
          <p:nvPr>
            <p:ph type="title"/>
          </p:nvPr>
        </p:nvSpPr>
        <p:spPr>
          <a:xfrm>
            <a:off x="576263" y="370376"/>
            <a:ext cx="3796897" cy="338616"/>
          </a:xfrm>
        </p:spPr>
        <p:txBody>
          <a:bodyPr/>
          <a:lstStyle/>
          <a:p>
            <a:r>
              <a:rPr lang="en-US" dirty="0">
                <a:latin typeface="+mj-lt"/>
                <a:cs typeface="NexusSansPro" panose="020B0504030101020102" pitchFamily="34" charset="0"/>
              </a:rPr>
              <a:t>Student HESI Reports</a:t>
            </a:r>
          </a:p>
        </p:txBody>
      </p:sp>
      <p:pic>
        <p:nvPicPr>
          <p:cNvPr id="9" name="Picture 8">
            <a:extLst>
              <a:ext uri="{FF2B5EF4-FFF2-40B4-BE49-F238E27FC236}">
                <a16:creationId xmlns:a16="http://schemas.microsoft.com/office/drawing/2014/main" id="{6A5A4069-F069-4048-B028-0ED6A84E9857}"/>
              </a:ext>
            </a:extLst>
          </p:cNvPr>
          <p:cNvPicPr>
            <a:picLocks noChangeAspect="1"/>
          </p:cNvPicPr>
          <p:nvPr/>
        </p:nvPicPr>
        <p:blipFill rotWithShape="1">
          <a:blip r:embed="rId3"/>
          <a:srcRect l="12319" r="19020"/>
          <a:stretch/>
        </p:blipFill>
        <p:spPr>
          <a:xfrm>
            <a:off x="740819" y="912582"/>
            <a:ext cx="2606974" cy="2204085"/>
          </a:xfrm>
          <a:prstGeom prst="rect">
            <a:avLst/>
          </a:prstGeom>
          <a:ln>
            <a:solidFill>
              <a:srgbClr val="53565A"/>
            </a:solidFill>
          </a:ln>
        </p:spPr>
      </p:pic>
      <p:pic>
        <p:nvPicPr>
          <p:cNvPr id="10" name="Picture 9">
            <a:extLst>
              <a:ext uri="{FF2B5EF4-FFF2-40B4-BE49-F238E27FC236}">
                <a16:creationId xmlns:a16="http://schemas.microsoft.com/office/drawing/2014/main" id="{29E6D5CD-AE2E-41DB-91E5-E39F00F2AAEB}"/>
              </a:ext>
            </a:extLst>
          </p:cNvPr>
          <p:cNvPicPr>
            <a:picLocks noChangeAspect="1"/>
          </p:cNvPicPr>
          <p:nvPr/>
        </p:nvPicPr>
        <p:blipFill rotWithShape="1">
          <a:blip r:embed="rId4"/>
          <a:srcRect r="26761"/>
          <a:stretch/>
        </p:blipFill>
        <p:spPr>
          <a:xfrm>
            <a:off x="5036326" y="912581"/>
            <a:ext cx="3028924" cy="2204085"/>
          </a:xfrm>
          <a:prstGeom prst="rect">
            <a:avLst/>
          </a:prstGeom>
          <a:ln>
            <a:solidFill>
              <a:srgbClr val="53565A"/>
            </a:solidFill>
          </a:ln>
        </p:spPr>
      </p:pic>
      <p:pic>
        <p:nvPicPr>
          <p:cNvPr id="11" name="Picture 10">
            <a:extLst>
              <a:ext uri="{FF2B5EF4-FFF2-40B4-BE49-F238E27FC236}">
                <a16:creationId xmlns:a16="http://schemas.microsoft.com/office/drawing/2014/main" id="{B006ABD6-46B4-476D-A07C-4D3625A6953F}"/>
              </a:ext>
            </a:extLst>
          </p:cNvPr>
          <p:cNvPicPr>
            <a:picLocks noChangeAspect="1"/>
          </p:cNvPicPr>
          <p:nvPr/>
        </p:nvPicPr>
        <p:blipFill rotWithShape="1">
          <a:blip r:embed="rId5"/>
          <a:srcRect r="26183"/>
          <a:stretch/>
        </p:blipFill>
        <p:spPr>
          <a:xfrm>
            <a:off x="2971773" y="2304081"/>
            <a:ext cx="2802774" cy="2023530"/>
          </a:xfrm>
          <a:prstGeom prst="rect">
            <a:avLst/>
          </a:prstGeom>
          <a:ln>
            <a:solidFill>
              <a:srgbClr val="53565A"/>
            </a:solidFill>
          </a:ln>
        </p:spPr>
      </p:pic>
    </p:spTree>
    <p:extLst>
      <p:ext uri="{BB962C8B-B14F-4D97-AF65-F5344CB8AC3E}">
        <p14:creationId xmlns:p14="http://schemas.microsoft.com/office/powerpoint/2010/main" val="33837564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6"/>
          </p:nvPr>
        </p:nvSpPr>
        <p:spPr/>
        <p:txBody>
          <a:bodyPr/>
          <a:lstStyle/>
          <a:p>
            <a:r>
              <a:rPr lang="de-DE" dirty="0"/>
              <a:t>Talking to Students About Their HESI Results</a:t>
            </a:r>
          </a:p>
          <a:p>
            <a:endParaRPr lang="de-DE" dirty="0">
              <a:latin typeface="NexusSansPro" panose="020B0504030101020102" pitchFamily="34" charset="0"/>
              <a:cs typeface="NexusSansPro" panose="020B0504030101020102" pitchFamily="34" charset="0"/>
            </a:endParaRPr>
          </a:p>
        </p:txBody>
      </p:sp>
      <p:sp>
        <p:nvSpPr>
          <p:cNvPr id="8" name="Title 7"/>
          <p:cNvSpPr>
            <a:spLocks noGrp="1"/>
          </p:cNvSpPr>
          <p:nvPr>
            <p:ph type="title"/>
          </p:nvPr>
        </p:nvSpPr>
        <p:spPr>
          <a:xfrm>
            <a:off x="576262" y="443213"/>
            <a:ext cx="3796897" cy="694478"/>
          </a:xfrm>
        </p:spPr>
        <p:txBody>
          <a:bodyPr/>
          <a:lstStyle/>
          <a:p>
            <a:r>
              <a:rPr lang="en-US" dirty="0">
                <a:latin typeface="+mj-lt"/>
                <a:cs typeface="NexusSansPro" panose="020B0504030101020102" pitchFamily="34" charset="0"/>
              </a:rPr>
              <a:t>Faculty Access to Student Reports</a:t>
            </a:r>
          </a:p>
        </p:txBody>
      </p:sp>
      <p:pic>
        <p:nvPicPr>
          <p:cNvPr id="10" name="Picture 9">
            <a:extLst>
              <a:ext uri="{FF2B5EF4-FFF2-40B4-BE49-F238E27FC236}">
                <a16:creationId xmlns:a16="http://schemas.microsoft.com/office/drawing/2014/main" id="{DAAB4DC3-3DF1-4BC9-954F-06B6C134419C}"/>
              </a:ext>
            </a:extLst>
          </p:cNvPr>
          <p:cNvPicPr>
            <a:picLocks noChangeAspect="1"/>
          </p:cNvPicPr>
          <p:nvPr/>
        </p:nvPicPr>
        <p:blipFill rotWithShape="1">
          <a:blip r:embed="rId3"/>
          <a:srcRect r="50000"/>
          <a:stretch/>
        </p:blipFill>
        <p:spPr>
          <a:xfrm>
            <a:off x="4806696" y="268356"/>
            <a:ext cx="4102607" cy="4606787"/>
          </a:xfrm>
          <a:prstGeom prst="rect">
            <a:avLst/>
          </a:prstGeom>
          <a:ln>
            <a:solidFill>
              <a:srgbClr val="53565A"/>
            </a:solidFill>
          </a:ln>
        </p:spPr>
      </p:pic>
      <p:sp>
        <p:nvSpPr>
          <p:cNvPr id="12" name="Arrow: Right 11">
            <a:extLst>
              <a:ext uri="{FF2B5EF4-FFF2-40B4-BE49-F238E27FC236}">
                <a16:creationId xmlns:a16="http://schemas.microsoft.com/office/drawing/2014/main" id="{1D08878D-E353-4011-8A84-3DD4EBDD1E6E}"/>
              </a:ext>
            </a:extLst>
          </p:cNvPr>
          <p:cNvSpPr/>
          <p:nvPr/>
        </p:nvSpPr>
        <p:spPr>
          <a:xfrm rot="10800000">
            <a:off x="6427635" y="4178028"/>
            <a:ext cx="583096" cy="151622"/>
          </a:xfrm>
          <a:prstGeom prst="right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2FFFCF81-1D16-4817-851D-771BBA15FDFC}"/>
              </a:ext>
            </a:extLst>
          </p:cNvPr>
          <p:cNvSpPr/>
          <p:nvPr/>
        </p:nvSpPr>
        <p:spPr>
          <a:xfrm>
            <a:off x="4916557" y="3558209"/>
            <a:ext cx="2544417" cy="1316934"/>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7870758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6"/>
          </p:nvPr>
        </p:nvSpPr>
        <p:spPr/>
        <p:txBody>
          <a:bodyPr/>
          <a:lstStyle/>
          <a:p>
            <a:r>
              <a:rPr lang="de-DE" dirty="0"/>
              <a:t>Talking to Students About Their HESI Results</a:t>
            </a:r>
          </a:p>
          <a:p>
            <a:endParaRPr lang="de-DE" dirty="0">
              <a:latin typeface="NexusSansPro" panose="020B0504030101020102" pitchFamily="34" charset="0"/>
              <a:cs typeface="NexusSansPro" panose="020B0504030101020102" pitchFamily="34" charset="0"/>
            </a:endParaRPr>
          </a:p>
        </p:txBody>
      </p:sp>
      <p:sp>
        <p:nvSpPr>
          <p:cNvPr id="7" name="Title 6"/>
          <p:cNvSpPr>
            <a:spLocks noGrp="1"/>
          </p:cNvSpPr>
          <p:nvPr>
            <p:ph type="title"/>
          </p:nvPr>
        </p:nvSpPr>
        <p:spPr/>
        <p:txBody>
          <a:bodyPr/>
          <a:lstStyle/>
          <a:p>
            <a:r>
              <a:rPr lang="en-US" dirty="0">
                <a:latin typeface="+mj-lt"/>
                <a:cs typeface="NexusSansPro" panose="020B0504030101020102" pitchFamily="34" charset="0"/>
              </a:rPr>
              <a:t>Scoring Explanation</a:t>
            </a:r>
          </a:p>
        </p:txBody>
      </p:sp>
      <p:pic>
        <p:nvPicPr>
          <p:cNvPr id="5" name="Content Placeholder 3">
            <a:extLst>
              <a:ext uri="{FF2B5EF4-FFF2-40B4-BE49-F238E27FC236}">
                <a16:creationId xmlns:a16="http://schemas.microsoft.com/office/drawing/2014/main" id="{FE477E90-76EC-4559-AFEA-A8F3484CD8A8}"/>
              </a:ext>
            </a:extLst>
          </p:cNvPr>
          <p:cNvPicPr>
            <a:picLocks noChangeAspect="1"/>
          </p:cNvPicPr>
          <p:nvPr/>
        </p:nvPicPr>
        <p:blipFill rotWithShape="1">
          <a:blip r:embed="rId3"/>
          <a:srcRect l="31635" t="14165" r="32779" b="-41"/>
          <a:stretch/>
        </p:blipFill>
        <p:spPr>
          <a:xfrm>
            <a:off x="5013902" y="297180"/>
            <a:ext cx="3619500" cy="4602480"/>
          </a:xfrm>
          <a:prstGeom prst="rect">
            <a:avLst/>
          </a:prstGeom>
          <a:ln>
            <a:solidFill>
              <a:srgbClr val="53565A"/>
            </a:solidFill>
          </a:ln>
        </p:spPr>
      </p:pic>
    </p:spTree>
    <p:extLst>
      <p:ext uri="{BB962C8B-B14F-4D97-AF65-F5344CB8AC3E}">
        <p14:creationId xmlns:p14="http://schemas.microsoft.com/office/powerpoint/2010/main" val="18832759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6"/>
          </p:nvPr>
        </p:nvSpPr>
        <p:spPr/>
        <p:txBody>
          <a:bodyPr/>
          <a:lstStyle/>
          <a:p>
            <a:r>
              <a:rPr lang="de-DE" dirty="0"/>
              <a:t>Talking to Students About Their HESI Results</a:t>
            </a:r>
          </a:p>
          <a:p>
            <a:endParaRPr lang="de-DE" dirty="0">
              <a:latin typeface="NexusSansPro" panose="020B0504030101020102" pitchFamily="34" charset="0"/>
              <a:cs typeface="NexusSansPro" panose="020B0504030101020102" pitchFamily="34" charset="0"/>
            </a:endParaRPr>
          </a:p>
        </p:txBody>
      </p:sp>
      <p:sp>
        <p:nvSpPr>
          <p:cNvPr id="7" name="Title 6"/>
          <p:cNvSpPr>
            <a:spLocks noGrp="1"/>
          </p:cNvSpPr>
          <p:nvPr>
            <p:ph type="title"/>
          </p:nvPr>
        </p:nvSpPr>
        <p:spPr/>
        <p:txBody>
          <a:bodyPr/>
          <a:lstStyle/>
          <a:p>
            <a:r>
              <a:rPr lang="en-US" dirty="0">
                <a:latin typeface="+mj-lt"/>
                <a:cs typeface="NexusSansPro" panose="020B0504030101020102" pitchFamily="34" charset="0"/>
              </a:rPr>
              <a:t>Percentile Ranking</a:t>
            </a:r>
          </a:p>
        </p:txBody>
      </p:sp>
      <p:pic>
        <p:nvPicPr>
          <p:cNvPr id="6" name="Content Placeholder 3">
            <a:extLst>
              <a:ext uri="{FF2B5EF4-FFF2-40B4-BE49-F238E27FC236}">
                <a16:creationId xmlns:a16="http://schemas.microsoft.com/office/drawing/2014/main" id="{361F93B4-6846-48A8-94CA-C44C3B6C2357}"/>
              </a:ext>
            </a:extLst>
          </p:cNvPr>
          <p:cNvPicPr>
            <a:picLocks noChangeAspect="1"/>
          </p:cNvPicPr>
          <p:nvPr/>
        </p:nvPicPr>
        <p:blipFill rotWithShape="1">
          <a:blip r:embed="rId3"/>
          <a:srcRect l="31877" t="15343" r="33157" b="689"/>
          <a:stretch/>
        </p:blipFill>
        <p:spPr>
          <a:xfrm>
            <a:off x="4929772" y="243840"/>
            <a:ext cx="3637965" cy="4655820"/>
          </a:xfrm>
          <a:prstGeom prst="rect">
            <a:avLst/>
          </a:prstGeom>
          <a:ln>
            <a:solidFill>
              <a:srgbClr val="53565A"/>
            </a:solidFill>
          </a:ln>
        </p:spPr>
      </p:pic>
    </p:spTree>
    <p:extLst>
      <p:ext uri="{BB962C8B-B14F-4D97-AF65-F5344CB8AC3E}">
        <p14:creationId xmlns:p14="http://schemas.microsoft.com/office/powerpoint/2010/main" val="36026469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6"/>
          </p:nvPr>
        </p:nvSpPr>
        <p:spPr/>
        <p:txBody>
          <a:bodyPr/>
          <a:lstStyle/>
          <a:p>
            <a:r>
              <a:rPr lang="de-DE" dirty="0"/>
              <a:t>Talking to Students About Their HESI Results</a:t>
            </a:r>
          </a:p>
          <a:p>
            <a:endParaRPr lang="de-DE" dirty="0">
              <a:latin typeface="NexusSansPro" panose="020B0504030101020102" pitchFamily="34" charset="0"/>
              <a:cs typeface="NexusSansPro" panose="020B0504030101020102" pitchFamily="34" charset="0"/>
            </a:endParaRPr>
          </a:p>
        </p:txBody>
      </p:sp>
      <p:sp>
        <p:nvSpPr>
          <p:cNvPr id="7" name="Title 6"/>
          <p:cNvSpPr>
            <a:spLocks noGrp="1"/>
          </p:cNvSpPr>
          <p:nvPr>
            <p:ph type="title"/>
          </p:nvPr>
        </p:nvSpPr>
        <p:spPr/>
        <p:txBody>
          <a:bodyPr/>
          <a:lstStyle/>
          <a:p>
            <a:r>
              <a:rPr lang="en-US" dirty="0">
                <a:latin typeface="+mj-lt"/>
                <a:cs typeface="NexusSansPro" panose="020B0504030101020102" pitchFamily="34" charset="0"/>
              </a:rPr>
              <a:t>Client Needs</a:t>
            </a:r>
          </a:p>
        </p:txBody>
      </p:sp>
      <p:pic>
        <p:nvPicPr>
          <p:cNvPr id="5" name="Content Placeholder 3">
            <a:extLst>
              <a:ext uri="{FF2B5EF4-FFF2-40B4-BE49-F238E27FC236}">
                <a16:creationId xmlns:a16="http://schemas.microsoft.com/office/drawing/2014/main" id="{B6E318F3-BC5F-4C6E-AC22-8FA887AD423C}"/>
              </a:ext>
            </a:extLst>
          </p:cNvPr>
          <p:cNvPicPr>
            <a:picLocks noChangeAspect="1"/>
          </p:cNvPicPr>
          <p:nvPr/>
        </p:nvPicPr>
        <p:blipFill rotWithShape="1">
          <a:blip r:embed="rId3"/>
          <a:srcRect l="32134" t="14742" r="33485" b="150"/>
          <a:stretch/>
        </p:blipFill>
        <p:spPr>
          <a:xfrm>
            <a:off x="5007953" y="203375"/>
            <a:ext cx="3559784" cy="4696285"/>
          </a:xfrm>
          <a:prstGeom prst="rect">
            <a:avLst/>
          </a:prstGeom>
          <a:ln>
            <a:solidFill>
              <a:srgbClr val="53565A"/>
            </a:solidFill>
          </a:ln>
        </p:spPr>
      </p:pic>
    </p:spTree>
    <p:extLst>
      <p:ext uri="{BB962C8B-B14F-4D97-AF65-F5344CB8AC3E}">
        <p14:creationId xmlns:p14="http://schemas.microsoft.com/office/powerpoint/2010/main" val="21048987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6"/>
          </p:nvPr>
        </p:nvSpPr>
        <p:spPr/>
        <p:txBody>
          <a:bodyPr/>
          <a:lstStyle/>
          <a:p>
            <a:r>
              <a:rPr lang="de-DE" dirty="0"/>
              <a:t>Talking to Students About Their HESI Results</a:t>
            </a:r>
          </a:p>
          <a:p>
            <a:endParaRPr lang="de-DE" dirty="0">
              <a:latin typeface="NexusSansPro" panose="020B0504030101020102" pitchFamily="34" charset="0"/>
              <a:cs typeface="NexusSansPro" panose="020B0504030101020102" pitchFamily="34" charset="0"/>
            </a:endParaRPr>
          </a:p>
        </p:txBody>
      </p:sp>
      <p:sp>
        <p:nvSpPr>
          <p:cNvPr id="7" name="Title 6"/>
          <p:cNvSpPr>
            <a:spLocks noGrp="1"/>
          </p:cNvSpPr>
          <p:nvPr>
            <p:ph type="title"/>
          </p:nvPr>
        </p:nvSpPr>
        <p:spPr/>
        <p:txBody>
          <a:bodyPr/>
          <a:lstStyle/>
          <a:p>
            <a:r>
              <a:rPr lang="en-US" dirty="0">
                <a:latin typeface="+mj-lt"/>
                <a:cs typeface="NexusSansPro" panose="020B0504030101020102" pitchFamily="34" charset="0"/>
              </a:rPr>
              <a:t>HESI Student Report</a:t>
            </a:r>
          </a:p>
        </p:txBody>
      </p:sp>
      <p:pic>
        <p:nvPicPr>
          <p:cNvPr id="6" name="Content Placeholder 3">
            <a:extLst>
              <a:ext uri="{FF2B5EF4-FFF2-40B4-BE49-F238E27FC236}">
                <a16:creationId xmlns:a16="http://schemas.microsoft.com/office/drawing/2014/main" id="{E1C55E2D-413A-4891-B268-0646F57BE16D}"/>
              </a:ext>
            </a:extLst>
          </p:cNvPr>
          <p:cNvPicPr>
            <a:picLocks noChangeAspect="1"/>
          </p:cNvPicPr>
          <p:nvPr/>
        </p:nvPicPr>
        <p:blipFill rotWithShape="1">
          <a:blip r:embed="rId3"/>
          <a:srcRect l="28656" t="14532" r="29940" b="268"/>
          <a:stretch/>
        </p:blipFill>
        <p:spPr>
          <a:xfrm>
            <a:off x="576263" y="952501"/>
            <a:ext cx="2510689" cy="2753374"/>
          </a:xfrm>
          <a:prstGeom prst="rect">
            <a:avLst/>
          </a:prstGeom>
          <a:ln>
            <a:solidFill>
              <a:srgbClr val="53565A"/>
            </a:solidFill>
          </a:ln>
        </p:spPr>
      </p:pic>
      <p:pic>
        <p:nvPicPr>
          <p:cNvPr id="8" name="Picture 7">
            <a:extLst>
              <a:ext uri="{FF2B5EF4-FFF2-40B4-BE49-F238E27FC236}">
                <a16:creationId xmlns:a16="http://schemas.microsoft.com/office/drawing/2014/main" id="{C156C57E-F7F2-43A4-889A-689DBD4943C9}"/>
              </a:ext>
            </a:extLst>
          </p:cNvPr>
          <p:cNvPicPr>
            <a:picLocks noChangeAspect="1"/>
          </p:cNvPicPr>
          <p:nvPr/>
        </p:nvPicPr>
        <p:blipFill rotWithShape="1">
          <a:blip r:embed="rId4"/>
          <a:srcRect l="29203" t="14125" r="29753"/>
          <a:stretch/>
        </p:blipFill>
        <p:spPr>
          <a:xfrm>
            <a:off x="3337374" y="1195063"/>
            <a:ext cx="2469252" cy="2753374"/>
          </a:xfrm>
          <a:prstGeom prst="rect">
            <a:avLst/>
          </a:prstGeom>
          <a:ln>
            <a:solidFill>
              <a:srgbClr val="53565A"/>
            </a:solidFill>
          </a:ln>
        </p:spPr>
      </p:pic>
      <p:pic>
        <p:nvPicPr>
          <p:cNvPr id="9" name="Picture 8">
            <a:extLst>
              <a:ext uri="{FF2B5EF4-FFF2-40B4-BE49-F238E27FC236}">
                <a16:creationId xmlns:a16="http://schemas.microsoft.com/office/drawing/2014/main" id="{61D90121-C2C5-4D96-8D89-612060F4DC6A}"/>
              </a:ext>
            </a:extLst>
          </p:cNvPr>
          <p:cNvPicPr>
            <a:picLocks noChangeAspect="1"/>
          </p:cNvPicPr>
          <p:nvPr/>
        </p:nvPicPr>
        <p:blipFill rotWithShape="1">
          <a:blip r:embed="rId5"/>
          <a:srcRect l="28991" t="14350" r="30573" b="1049"/>
          <a:stretch/>
        </p:blipFill>
        <p:spPr>
          <a:xfrm>
            <a:off x="6098485" y="1577340"/>
            <a:ext cx="2469252" cy="2753374"/>
          </a:xfrm>
          <a:prstGeom prst="rect">
            <a:avLst/>
          </a:prstGeom>
          <a:ln>
            <a:solidFill>
              <a:srgbClr val="53565A"/>
            </a:solidFill>
          </a:ln>
        </p:spPr>
      </p:pic>
    </p:spTree>
    <p:extLst>
      <p:ext uri="{BB962C8B-B14F-4D97-AF65-F5344CB8AC3E}">
        <p14:creationId xmlns:p14="http://schemas.microsoft.com/office/powerpoint/2010/main" val="26389706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6"/>
          </p:nvPr>
        </p:nvSpPr>
        <p:spPr/>
        <p:txBody>
          <a:bodyPr/>
          <a:lstStyle/>
          <a:p>
            <a:r>
              <a:rPr lang="de-DE" dirty="0"/>
              <a:t>Talking to Students About Their HESI Results</a:t>
            </a:r>
          </a:p>
          <a:p>
            <a:endParaRPr lang="de-DE" dirty="0">
              <a:latin typeface="NexusSansPro" panose="020B0504030101020102" pitchFamily="34" charset="0"/>
              <a:cs typeface="NexusSansPro" panose="020B0504030101020102" pitchFamily="34" charset="0"/>
            </a:endParaRPr>
          </a:p>
        </p:txBody>
      </p:sp>
      <p:sp>
        <p:nvSpPr>
          <p:cNvPr id="7" name="Title 6"/>
          <p:cNvSpPr>
            <a:spLocks noGrp="1"/>
          </p:cNvSpPr>
          <p:nvPr>
            <p:ph type="title"/>
          </p:nvPr>
        </p:nvSpPr>
        <p:spPr/>
        <p:txBody>
          <a:bodyPr/>
          <a:lstStyle/>
          <a:p>
            <a:r>
              <a:rPr lang="en-US" dirty="0">
                <a:latin typeface="+mj-lt"/>
                <a:cs typeface="NexusSansPro" panose="020B0504030101020102" pitchFamily="34" charset="0"/>
              </a:rPr>
              <a:t>Missed Questions</a:t>
            </a:r>
          </a:p>
        </p:txBody>
      </p:sp>
      <p:pic>
        <p:nvPicPr>
          <p:cNvPr id="6" name="Content Placeholder 3">
            <a:extLst>
              <a:ext uri="{FF2B5EF4-FFF2-40B4-BE49-F238E27FC236}">
                <a16:creationId xmlns:a16="http://schemas.microsoft.com/office/drawing/2014/main" id="{489A13E0-7D5E-4971-BC7A-DF1B1DD47460}"/>
              </a:ext>
            </a:extLst>
          </p:cNvPr>
          <p:cNvPicPr>
            <a:picLocks noChangeAspect="1"/>
          </p:cNvPicPr>
          <p:nvPr/>
        </p:nvPicPr>
        <p:blipFill rotWithShape="1">
          <a:blip r:embed="rId3"/>
          <a:srcRect l="29284" t="16162" r="30788" b="39"/>
          <a:stretch/>
        </p:blipFill>
        <p:spPr>
          <a:xfrm>
            <a:off x="4369072" y="203374"/>
            <a:ext cx="4198665" cy="4696285"/>
          </a:xfrm>
          <a:prstGeom prst="rect">
            <a:avLst/>
          </a:prstGeom>
          <a:ln>
            <a:solidFill>
              <a:srgbClr val="53565A"/>
            </a:solidFill>
          </a:ln>
        </p:spPr>
      </p:pic>
      <p:sp>
        <p:nvSpPr>
          <p:cNvPr id="8" name="Multiply 1">
            <a:extLst>
              <a:ext uri="{FF2B5EF4-FFF2-40B4-BE49-F238E27FC236}">
                <a16:creationId xmlns:a16="http://schemas.microsoft.com/office/drawing/2014/main" id="{E5B388DF-C573-4ACB-B275-A1BEBE8EF7D4}"/>
              </a:ext>
            </a:extLst>
          </p:cNvPr>
          <p:cNvSpPr/>
          <p:nvPr/>
        </p:nvSpPr>
        <p:spPr>
          <a:xfrm>
            <a:off x="7289441" y="1066035"/>
            <a:ext cx="914400" cy="3991212"/>
          </a:xfrm>
          <a:prstGeom prst="mathMultiply">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558327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6"/>
          </p:nvPr>
        </p:nvSpPr>
        <p:spPr/>
        <p:txBody>
          <a:bodyPr/>
          <a:lstStyle/>
          <a:p>
            <a:r>
              <a:rPr lang="de-DE" dirty="0"/>
              <a:t>Talking to Students About Their HESI Results</a:t>
            </a:r>
          </a:p>
          <a:p>
            <a:endParaRPr lang="de-DE" dirty="0">
              <a:latin typeface="NexusSansPro" panose="020B0504030101020102" pitchFamily="34" charset="0"/>
              <a:cs typeface="NexusSansPro" panose="020B0504030101020102" pitchFamily="34" charset="0"/>
            </a:endParaRPr>
          </a:p>
        </p:txBody>
      </p:sp>
      <p:sp>
        <p:nvSpPr>
          <p:cNvPr id="7" name="Title 6"/>
          <p:cNvSpPr>
            <a:spLocks noGrp="1"/>
          </p:cNvSpPr>
          <p:nvPr>
            <p:ph type="title"/>
          </p:nvPr>
        </p:nvSpPr>
        <p:spPr/>
        <p:txBody>
          <a:bodyPr/>
          <a:lstStyle/>
          <a:p>
            <a:r>
              <a:rPr lang="en-US" dirty="0">
                <a:latin typeface="+mj-lt"/>
                <a:cs typeface="NexusSansPro" panose="020B0504030101020102" pitchFamily="34" charset="0"/>
              </a:rPr>
              <a:t>HESI Resources</a:t>
            </a:r>
          </a:p>
        </p:txBody>
      </p:sp>
      <p:sp>
        <p:nvSpPr>
          <p:cNvPr id="20" name="Text Placeholder 8">
            <a:extLst>
              <a:ext uri="{FF2B5EF4-FFF2-40B4-BE49-F238E27FC236}">
                <a16:creationId xmlns:a16="http://schemas.microsoft.com/office/drawing/2014/main" id="{1D4CF166-B44F-4D95-8547-F1E62F69E7DB}"/>
              </a:ext>
            </a:extLst>
          </p:cNvPr>
          <p:cNvSpPr txBox="1">
            <a:spLocks/>
          </p:cNvSpPr>
          <p:nvPr/>
        </p:nvSpPr>
        <p:spPr>
          <a:xfrm>
            <a:off x="576263" y="1165612"/>
            <a:ext cx="7991474" cy="2812276"/>
          </a:xfrm>
          <a:prstGeom prst="rect">
            <a:avLst/>
          </a:prstGeom>
        </p:spPr>
        <p:txBody>
          <a:bodyPr/>
          <a:lstStyle>
            <a:lvl1pPr marL="266700" indent="-266700" algn="l" defTabSz="685800" rtl="0" eaLnBrk="1" latinLnBrk="0" hangingPunct="1">
              <a:lnSpc>
                <a:spcPct val="100000"/>
              </a:lnSpc>
              <a:spcBef>
                <a:spcPts val="0"/>
              </a:spcBef>
              <a:spcAft>
                <a:spcPts val="600"/>
              </a:spcAft>
              <a:buClr>
                <a:srgbClr val="FF6C00"/>
              </a:buClr>
              <a:buFont typeface="Arial" panose="020B0604020202020204" pitchFamily="34" charset="0"/>
              <a:buChar char="•"/>
              <a:tabLst>
                <a:tab pos="266700" algn="l"/>
              </a:tabLst>
              <a:defRPr lang="nl-NL" sz="1800" kern="1200" dirty="0" smtClean="0">
                <a:solidFill>
                  <a:schemeClr val="tx1"/>
                </a:solidFill>
                <a:latin typeface="NexusSansPro" panose="020B0504030101020102" pitchFamily="34" charset="0"/>
                <a:ea typeface="+mn-ea"/>
                <a:cs typeface="NexusSansPro" panose="020B0504030101020102" pitchFamily="34" charset="0"/>
              </a:defRPr>
            </a:lvl1pPr>
            <a:lvl2pPr marL="514350" indent="-171450" algn="l" defTabSz="685800" rtl="0" eaLnBrk="1" latinLnBrk="0" hangingPunct="1">
              <a:lnSpc>
                <a:spcPct val="100000"/>
              </a:lnSpc>
              <a:spcBef>
                <a:spcPts val="375"/>
              </a:spcBef>
              <a:spcAft>
                <a:spcPts val="600"/>
              </a:spcAft>
              <a:buClr>
                <a:srgbClr val="FF6C00"/>
              </a:buClr>
              <a:buFont typeface="Arial" panose="020B0604020202020204" pitchFamily="34" charset="0"/>
              <a:buChar char="−"/>
              <a:defRPr lang="nl-NL" sz="1600" kern="1200" dirty="0" smtClean="0">
                <a:solidFill>
                  <a:schemeClr val="tx1"/>
                </a:solidFill>
                <a:latin typeface="NexusSansPro" panose="020B0504030101020102" pitchFamily="34" charset="0"/>
                <a:ea typeface="+mn-ea"/>
                <a:cs typeface="NexusSansPro" panose="020B0504030101020102" pitchFamily="34" charset="0"/>
              </a:defRPr>
            </a:lvl2pPr>
            <a:lvl3pPr marL="857250" indent="-171450" algn="l" defTabSz="685800" rtl="0" eaLnBrk="1" latinLnBrk="0" hangingPunct="1">
              <a:lnSpc>
                <a:spcPct val="100000"/>
              </a:lnSpc>
              <a:spcBef>
                <a:spcPts val="375"/>
              </a:spcBef>
              <a:spcAft>
                <a:spcPts val="600"/>
              </a:spcAft>
              <a:buClr>
                <a:srgbClr val="FF6C00"/>
              </a:buClr>
              <a:buFont typeface="Courier New" panose="02070309020205020404" pitchFamily="49" charset="0"/>
              <a:buChar char="o"/>
              <a:defRPr lang="nl-NL" sz="1600" kern="1200" dirty="0" smtClean="0">
                <a:solidFill>
                  <a:schemeClr val="tx1"/>
                </a:solidFill>
                <a:latin typeface="NexusSansPro" panose="020B0504030101020102" pitchFamily="34" charset="0"/>
                <a:ea typeface="+mn-ea"/>
                <a:cs typeface="NexusSansPro" panose="020B0504030101020102" pitchFamily="34" charset="0"/>
              </a:defRPr>
            </a:lvl3pPr>
            <a:lvl4pPr marL="1200150" indent="-171450" algn="l" defTabSz="685800" rtl="0" eaLnBrk="1" latinLnBrk="0" hangingPunct="1">
              <a:lnSpc>
                <a:spcPct val="100000"/>
              </a:lnSpc>
              <a:spcBef>
                <a:spcPts val="375"/>
              </a:spcBef>
              <a:spcAft>
                <a:spcPts val="600"/>
              </a:spcAft>
              <a:buClr>
                <a:srgbClr val="FF6C00"/>
              </a:buClr>
              <a:buFont typeface="Courier New" panose="02070309020205020404" pitchFamily="49" charset="0"/>
              <a:buChar char="o"/>
              <a:defRPr lang="nl-NL" sz="1600" kern="1200" dirty="0" smtClean="0">
                <a:solidFill>
                  <a:schemeClr val="tx1"/>
                </a:solidFill>
                <a:latin typeface="NexusSansPro" panose="020B0504030101020102" pitchFamily="34" charset="0"/>
                <a:ea typeface="+mn-ea"/>
                <a:cs typeface="NexusSansPro" panose="020B0504030101020102" pitchFamily="34" charset="0"/>
              </a:defRPr>
            </a:lvl4pPr>
            <a:lvl5pPr marL="1543050" indent="-171450" algn="l" defTabSz="685800" rtl="0" eaLnBrk="1" latinLnBrk="0" hangingPunct="1">
              <a:lnSpc>
                <a:spcPct val="100000"/>
              </a:lnSpc>
              <a:spcBef>
                <a:spcPts val="375"/>
              </a:spcBef>
              <a:spcAft>
                <a:spcPts val="600"/>
              </a:spcAft>
              <a:buClr>
                <a:srgbClr val="FF6C00"/>
              </a:buClr>
              <a:buFont typeface="Courier New" panose="02070309020205020404" pitchFamily="49" charset="0"/>
              <a:buChar char="o"/>
              <a:defRPr lang="de-DE" sz="1600" kern="1200" dirty="0">
                <a:solidFill>
                  <a:schemeClr val="tx1"/>
                </a:solidFill>
                <a:latin typeface="NexusSansPro" panose="020B0504030101020102" pitchFamily="34" charset="0"/>
                <a:ea typeface="+mn-ea"/>
                <a:cs typeface="NexusSansPro" panose="020B0504030101020102" pitchFamily="34" charset="0"/>
              </a:defRPr>
            </a:lvl5pPr>
            <a:lvl6pPr marL="1714500" indent="0" algn="l"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dirty="0">
                <a:latin typeface="Nexus Sans Offc Pro" panose="020B0504030101020102" pitchFamily="34" charset="0"/>
                <a:cs typeface="Nexus Sans Offc Pro" panose="020B0504030101020102" pitchFamily="34" charset="0"/>
              </a:rPr>
              <a:t>Resources for Students:</a:t>
            </a:r>
          </a:p>
          <a:p>
            <a:r>
              <a:rPr lang="en-US" dirty="0">
                <a:latin typeface="Nexus Sans Offc Pro" panose="020B0504030101020102" pitchFamily="34" charset="0"/>
                <a:cs typeface="Nexus Sans Offc Pro" panose="020B0504030101020102" pitchFamily="34" charset="0"/>
              </a:rPr>
              <a:t>Elsevier Student Life - </a:t>
            </a:r>
            <a:r>
              <a:rPr lang="en-US" dirty="0">
                <a:solidFill>
                  <a:srgbClr val="007398"/>
                </a:solidFill>
                <a:latin typeface="Nexus Sans Offc Pro" panose="020B0504030101020102" pitchFamily="34" charset="0"/>
                <a:cs typeface="Nexus Sans Offc Pro" panose="020B0504030101020102" pitchFamily="34" charset="0"/>
              </a:rPr>
              <a:t>https://evolve.elsevier.com/studentlife</a:t>
            </a:r>
          </a:p>
          <a:p>
            <a:r>
              <a:rPr lang="en-US" dirty="0">
                <a:latin typeface="Nexus Sans Offc Pro" panose="020B0504030101020102" pitchFamily="34" charset="0"/>
                <a:cs typeface="Nexus Sans Offc Pro" panose="020B0504030101020102" pitchFamily="34" charset="0"/>
              </a:rPr>
              <a:t>HESI Exam Tutorial - </a:t>
            </a:r>
            <a:r>
              <a:rPr lang="en-US" dirty="0">
                <a:solidFill>
                  <a:srgbClr val="007398"/>
                </a:solidFill>
                <a:latin typeface="Nexus Sans Offc Pro" panose="020B0504030101020102" pitchFamily="34" charset="0"/>
                <a:cs typeface="Nexus Sans Offc Pro" panose="020B0504030101020102" pitchFamily="34" charset="0"/>
              </a:rPr>
              <a:t>https://hesiinet.com</a:t>
            </a:r>
          </a:p>
          <a:p>
            <a:r>
              <a:rPr lang="en-US" dirty="0">
                <a:latin typeface="Nexus Sans Offc Pro" panose="020B0504030101020102" pitchFamily="34" charset="0"/>
                <a:cs typeface="Nexus Sans Offc Pro" panose="020B0504030101020102" pitchFamily="34" charset="0"/>
              </a:rPr>
              <a:t>HESI FAQs - </a:t>
            </a:r>
            <a:r>
              <a:rPr lang="en-US" dirty="0">
                <a:solidFill>
                  <a:srgbClr val="007398"/>
                </a:solidFill>
                <a:latin typeface="Nexus Sans Offc Pro" panose="020B0504030101020102" pitchFamily="34" charset="0"/>
                <a:cs typeface="Nexus Sans Offc Pro" panose="020B0504030101020102" pitchFamily="34" charset="0"/>
              </a:rPr>
              <a:t>https://evolve.elsevier.com/education/on-demand-learning</a:t>
            </a:r>
          </a:p>
          <a:p>
            <a:endParaRPr lang="en-US" dirty="0">
              <a:solidFill>
                <a:srgbClr val="007398"/>
              </a:solidFill>
              <a:latin typeface="Nexus Sans Offc Pro" panose="020B0504030101020102" pitchFamily="34" charset="0"/>
              <a:cs typeface="Nexus Sans Offc Pro" panose="020B0504030101020102" pitchFamily="34" charset="0"/>
            </a:endParaRPr>
          </a:p>
          <a:p>
            <a:pPr marL="0" indent="0">
              <a:buNone/>
            </a:pPr>
            <a:r>
              <a:rPr lang="en-US" dirty="0">
                <a:latin typeface="Nexus Sans Offc Pro" panose="020B0504030101020102" pitchFamily="34" charset="0"/>
                <a:cs typeface="Nexus Sans Offc Pro" panose="020B0504030101020102" pitchFamily="34" charset="0"/>
              </a:rPr>
              <a:t>Resources for Faculty:</a:t>
            </a:r>
          </a:p>
          <a:p>
            <a:r>
              <a:rPr lang="en-US" dirty="0">
                <a:latin typeface="Nexus Sans Offc Pro" panose="020B0504030101020102" pitchFamily="34" charset="0"/>
                <a:cs typeface="Nexus Sans Offc Pro" panose="020B0504030101020102" pitchFamily="34" charset="0"/>
              </a:rPr>
              <a:t>HESI Training - </a:t>
            </a:r>
            <a:r>
              <a:rPr lang="en-US" dirty="0">
                <a:solidFill>
                  <a:srgbClr val="007398"/>
                </a:solidFill>
                <a:latin typeface="Nexus Sans Offc Pro" panose="020B0504030101020102" pitchFamily="34" charset="0"/>
                <a:cs typeface="Nexus Sans Offc Pro" panose="020B0504030101020102" pitchFamily="34" charset="0"/>
              </a:rPr>
              <a:t>https://evolve.elsevier.com/education/on-demand-learning</a:t>
            </a:r>
          </a:p>
          <a:p>
            <a:pPr marL="0" indent="0">
              <a:buNone/>
            </a:pPr>
            <a:endParaRPr lang="en-US" dirty="0">
              <a:latin typeface="Nexus Sans Offc Pro" panose="020B0504030101020102" pitchFamily="34" charset="0"/>
              <a:cs typeface="Nexus Sans Offc Pro" panose="020B0504030101020102" pitchFamily="34" charset="0"/>
            </a:endParaRPr>
          </a:p>
          <a:p>
            <a:pPr marL="0" indent="0">
              <a:buNone/>
            </a:pPr>
            <a:endParaRPr lang="en-US" dirty="0">
              <a:latin typeface="Nexus Sans Offc Pro" panose="020B0504030101020102" pitchFamily="34" charset="0"/>
              <a:cs typeface="Nexus Sans Offc Pro" panose="020B0504030101020102" pitchFamily="34" charset="0"/>
            </a:endParaRPr>
          </a:p>
        </p:txBody>
      </p:sp>
    </p:spTree>
    <p:extLst>
      <p:ext uri="{BB962C8B-B14F-4D97-AF65-F5344CB8AC3E}">
        <p14:creationId xmlns:p14="http://schemas.microsoft.com/office/powerpoint/2010/main" val="2036576815"/>
      </p:ext>
    </p:extLst>
  </p:cSld>
  <p:clrMapOvr>
    <a:masterClrMapping/>
  </p:clrMapOvr>
</p:sld>
</file>

<file path=ppt/theme/theme1.xml><?xml version="1.0" encoding="utf-8"?>
<a:theme xmlns:a="http://schemas.openxmlformats.org/drawingml/2006/main" name="Elsevier">
  <a:themeElements>
    <a:clrScheme name="Custom 1">
      <a:dk1>
        <a:srgbClr val="53565A"/>
      </a:dk1>
      <a:lt1>
        <a:srgbClr val="FFFFFF"/>
      </a:lt1>
      <a:dk2>
        <a:srgbClr val="FF6C00"/>
      </a:dk2>
      <a:lt2>
        <a:srgbClr val="E7E6E6"/>
      </a:lt2>
      <a:accent1>
        <a:srgbClr val="3678DF"/>
      </a:accent1>
      <a:accent2>
        <a:srgbClr val="FF6C00"/>
      </a:accent2>
      <a:accent3>
        <a:srgbClr val="FCD300"/>
      </a:accent3>
      <a:accent4>
        <a:srgbClr val="F73D28"/>
      </a:accent4>
      <a:accent5>
        <a:srgbClr val="8ED600"/>
      </a:accent5>
      <a:accent6>
        <a:srgbClr val="661CC9"/>
      </a:accent6>
      <a:hlink>
        <a:srgbClr val="0563C1"/>
      </a:hlink>
      <a:folHlink>
        <a:srgbClr val="FF6C00"/>
      </a:folHlink>
    </a:clrScheme>
    <a:fontScheme name="Elsevier Fonts">
      <a:majorFont>
        <a:latin typeface="Elsevier Display Light"/>
        <a:ea typeface=""/>
        <a:cs typeface=""/>
      </a:majorFont>
      <a:minorFont>
        <a:latin typeface="NexusSans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Dark grey">
      <a:srgbClr val="53565A"/>
    </a:custClr>
    <a:custClr name="Orange">
      <a:srgbClr val="FF6C00"/>
    </a:custClr>
    <a:custClr name="Grey footer">
      <a:srgbClr val="A7A8AA"/>
    </a:custClr>
  </a:custClrLst>
  <a:extLst>
    <a:ext uri="{05A4C25C-085E-4340-85A3-A5531E510DB2}">
      <thm15:themeFamily xmlns:thm15="http://schemas.microsoft.com/office/thememl/2012/main" name="ELS_ppt-presentation_Arial 16_9 new.potx" id="{D40443C0-16AF-4A5D-8290-255DEE5F8301}" vid="{38A45B1D-F117-4F8B-9F78-F1219F5478A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78D7839795BE045ABF3D4A0E1C833AF" ma:contentTypeVersion="13" ma:contentTypeDescription="Create a new document." ma:contentTypeScope="" ma:versionID="8232eb6ea059ade90f55ea275a0d5ee4">
  <xsd:schema xmlns:xsd="http://www.w3.org/2001/XMLSchema" xmlns:xs="http://www.w3.org/2001/XMLSchema" xmlns:p="http://schemas.microsoft.com/office/2006/metadata/properties" xmlns:ns3="995578a2-7b52-47fa-9ff8-631e2926121e" xmlns:ns4="cd69e3eb-873e-4930-81f1-b15672e7d31c" targetNamespace="http://schemas.microsoft.com/office/2006/metadata/properties" ma:root="true" ma:fieldsID="de938106ba386677c0f6bd8ccc4d3837" ns3:_="" ns4:_="">
    <xsd:import namespace="995578a2-7b52-47fa-9ff8-631e2926121e"/>
    <xsd:import namespace="cd69e3eb-873e-4930-81f1-b15672e7d31c"/>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DateTaken" minOccurs="0"/>
                <xsd:element ref="ns4:MediaServiceOCR" minOccurs="0"/>
                <xsd:element ref="ns4:MediaServiceGenerationTime" minOccurs="0"/>
                <xsd:element ref="ns4:MediaServiceEventHashCode" minOccurs="0"/>
                <xsd:element ref="ns4:MediaServiceLocation"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95578a2-7b52-47fa-9ff8-631e2926121e"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d69e3eb-873e-4930-81f1-b15672e7d31c"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1F73D2F-AC56-48BE-92FF-3554565B01B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95578a2-7b52-47fa-9ff8-631e2926121e"/>
    <ds:schemaRef ds:uri="cd69e3eb-873e-4930-81f1-b15672e7d31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8DF587C-EE48-4706-9563-B90CD759724B}">
  <ds:schemaRefs>
    <ds:schemaRef ds:uri="http://schemas.microsoft.com/sharepoint/v3/contenttype/forms"/>
  </ds:schemaRefs>
</ds:datastoreItem>
</file>

<file path=customXml/itemProps3.xml><?xml version="1.0" encoding="utf-8"?>
<ds:datastoreItem xmlns:ds="http://schemas.openxmlformats.org/officeDocument/2006/customXml" ds:itemID="{D506C46B-D95A-42F8-9885-B6B3964861D9}">
  <ds:schemaRefs>
    <ds:schemaRef ds:uri="http://purl.org/dc/terms/"/>
    <ds:schemaRef ds:uri="cd69e3eb-873e-4930-81f1-b15672e7d31c"/>
    <ds:schemaRef ds:uri="http://schemas.microsoft.com/office/2006/documentManagement/types"/>
    <ds:schemaRef ds:uri="http://schemas.microsoft.com/office/infopath/2007/PartnerControls"/>
    <ds:schemaRef ds:uri="http://purl.org/dc/elements/1.1/"/>
    <ds:schemaRef ds:uri="http://schemas.microsoft.com/office/2006/metadata/properties"/>
    <ds:schemaRef ds:uri="995578a2-7b52-47fa-9ff8-631e2926121e"/>
    <ds:schemaRef ds:uri="http://schemas.openxmlformats.org/package/2006/metadata/core-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ELS_ppt-presentation_Arial 16_9 new colorscheme</Template>
  <TotalTime>0</TotalTime>
  <Words>1205</Words>
  <Application>Microsoft Office PowerPoint</Application>
  <PresentationFormat>On-screen Show (16:9)</PresentationFormat>
  <Paragraphs>62</Paragraphs>
  <Slides>10</Slides>
  <Notes>10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vt:i4>
      </vt:variant>
    </vt:vector>
  </HeadingPairs>
  <TitlesOfParts>
    <vt:vector size="18" baseType="lpstr">
      <vt:lpstr>Nexus Sans Offc Pro</vt:lpstr>
      <vt:lpstr>NexusSansPro</vt:lpstr>
      <vt:lpstr>Arial</vt:lpstr>
      <vt:lpstr>Elsevier Display Light</vt:lpstr>
      <vt:lpstr>Calibri</vt:lpstr>
      <vt:lpstr>Courier New</vt:lpstr>
      <vt:lpstr>NexusSansPro-Italic</vt:lpstr>
      <vt:lpstr>Elsevier</vt:lpstr>
      <vt:lpstr>Talking to Students About Their HESI Results</vt:lpstr>
      <vt:lpstr>Student HESI Reports</vt:lpstr>
      <vt:lpstr>Faculty Access to Student Reports</vt:lpstr>
      <vt:lpstr>Scoring Explanation</vt:lpstr>
      <vt:lpstr>Percentile Ranking</vt:lpstr>
      <vt:lpstr>Client Needs</vt:lpstr>
      <vt:lpstr>HESI Student Report</vt:lpstr>
      <vt:lpstr>Missed Questions</vt:lpstr>
      <vt:lpstr>HESI Resources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cp:lastPrinted>2018-07-23T12:36:44Z</cp:lastPrinted>
  <dcterms:created xsi:type="dcterms:W3CDTF">2018-05-29T20:11:58Z</dcterms:created>
  <dcterms:modified xsi:type="dcterms:W3CDTF">2020-05-07T02:10:49Z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0x010100D78D7839795BE045ABF3D4A0E1C833AF</vt:lpwstr>
  </property>
</Properties>
</file>