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p:sldMasterIdLst>
    <p:sldMasterId id="2147483648" r:id="rId4"/>
  </p:sldMasterIdLst>
  <p:notesMasterIdLst>
    <p:notesMasterId r:id="rId12"/>
  </p:notesMasterIdLst>
  <p:sldIdLst>
    <p:sldId id="297" r:id="rId5"/>
    <p:sldId id="320" r:id="rId6"/>
    <p:sldId id="325" r:id="rId7"/>
    <p:sldId id="333" r:id="rId8"/>
    <p:sldId id="334" r:id="rId9"/>
    <p:sldId id="335" r:id="rId10"/>
    <p:sldId id="268" r:id="rId11"/>
  </p:sldIdLst>
  <p:sldSz cx="9144000" cy="5143500" type="screen16x9"/>
  <p:notesSz cx="6858000" cy="9144000"/>
  <p:embeddedFontLst>
    <p:embeddedFont>
      <p:font typeface="Calibri" panose="020F0502020204030204" pitchFamily="34" charset="0"/>
      <p:regular r:id="rId13"/>
      <p:bold r:id="rId14"/>
      <p:italic r:id="rId15"/>
      <p:boldItalic r:id="rId16"/>
    </p:embeddedFont>
    <p:embeddedFont>
      <p:font typeface="Elsevier Display Light" panose="02000000000000000000" pitchFamily="50" charset="0"/>
      <p:regular r:id="rId17"/>
      <p:italic r:id="rId18"/>
    </p:embeddedFont>
    <p:embeddedFont>
      <p:font typeface="Nexus Sans Offc Pro" panose="020B0504030101020102" pitchFamily="34" charset="0"/>
      <p:regular r:id="rId19"/>
      <p:bold r:id="rId20"/>
      <p:italic r:id="rId21"/>
      <p:boldItalic r:id="rId22"/>
    </p:embeddedFont>
    <p:embeddedFont>
      <p:font typeface="NexusSansPro" panose="020B0504030101020102" pitchFamily="34" charset="0"/>
      <p:regular r:id="rId23"/>
    </p:embeddedFont>
    <p:embeddedFont>
      <p:font typeface="NexusSansPro-Italic" panose="020B0504030101020102" pitchFamily="34" charset="0"/>
      <p:regular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5760" userDrawn="1">
          <p15:clr>
            <a:srgbClr val="A4A3A4"/>
          </p15:clr>
        </p15:guide>
        <p15:guide id="2" orient="horz" pos="162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398"/>
    <a:srgbClr val="CACBCC"/>
    <a:srgbClr val="DCDC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AF23AC-A160-47CE-A29F-7E3DDAC84CAC}" v="32" dt="2020-05-07T02:57:38.906"/>
  </p1510:revLst>
</p1510:revInfo>
</file>

<file path=ppt/tableStyles.xml><?xml version="1.0" encoding="utf-8"?>
<a:tblStyleLst xmlns:a="http://schemas.openxmlformats.org/drawingml/2006/main" def="{BFEA419B-BCDB-4C27-8AB2-1E94C2BD932B}">
  <a:tblStyle styleId="{BFEA419B-BCDB-4C27-8AB2-1E94C2BD932B}" styleName="Elsevier">
    <a:wholeTbl>
      <a:tcTxStyle>
        <a:fontRef idx="minor">
          <a:prstClr val="black"/>
        </a:fontRef>
        <a:schemeClr val="dk1"/>
      </a:tcTxStyle>
      <a:tcStyle>
        <a:tcBdr>
          <a:left>
            <a:ln w="0" cmpd="sng">
              <a:solidFill>
                <a:schemeClr val="lt1"/>
              </a:solidFill>
            </a:ln>
          </a:left>
          <a:right>
            <a:ln w="0" cmpd="sng">
              <a:solidFill>
                <a:schemeClr val="lt1"/>
              </a:solidFill>
            </a:ln>
          </a:right>
          <a:top>
            <a:ln w="0" cmpd="sng">
              <a:solidFill>
                <a:schemeClr val="lt1"/>
              </a:solidFill>
            </a:ln>
          </a:top>
          <a:bottom>
            <a:ln w="12700" cmpd="sng">
              <a:solidFill>
                <a:srgbClr val="DCDCDD"/>
              </a:solidFill>
            </a:ln>
          </a:bottom>
          <a:insideH>
            <a:ln w="12700" cmpd="sng">
              <a:solidFill>
                <a:srgbClr val="DCDCDD"/>
              </a:solidFill>
            </a:ln>
          </a:insideH>
          <a:insideV>
            <a:ln w="0" cmpd="sng">
              <a:solidFill>
                <a:schemeClr val="dk1"/>
              </a:solidFill>
            </a:ln>
          </a:insideV>
        </a:tcBdr>
        <a:fill>
          <a:solidFill>
            <a:schemeClr val="lt1"/>
          </a:solidFill>
        </a:fill>
      </a:tcStyle>
    </a:wholeTbl>
    <a:band1H>
      <a:tcStyle>
        <a:tcBdr/>
        <a:fill>
          <a:solidFill>
            <a:schemeClr val="lt1"/>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12700" cmpd="sng">
              <a:solidFill>
                <a:schemeClr val="lt1"/>
              </a:solidFill>
            </a:ln>
          </a:top>
        </a:tcBdr>
        <a:fill>
          <a:solidFill>
            <a:schemeClr val="accent1"/>
          </a:solidFill>
        </a:fill>
      </a:tcStyle>
    </a:lastRow>
    <a:firstRow>
      <a:tcTxStyle b="on">
        <a:fontRef idx="minor">
          <a:prstClr val="black"/>
        </a:fontRef>
        <a:schemeClr val="dk1"/>
      </a:tcTxStyle>
      <a:tcStyle>
        <a:tcBdr>
          <a:bottom>
            <a:ln w="12700" cmpd="sng">
              <a:solidFill>
                <a:srgbClr val="FF6C00"/>
              </a:solidFill>
            </a:ln>
          </a:bottom>
        </a:tcBdr>
        <a:fill>
          <a:solidFill>
            <a:schemeClr val="l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128" autoAdjust="0"/>
    <p:restoredTop sz="68038" autoAdjust="0"/>
  </p:normalViewPr>
  <p:slideViewPr>
    <p:cSldViewPr snapToGrid="0" showGuides="1">
      <p:cViewPr varScale="1">
        <p:scale>
          <a:sx n="102" d="100"/>
          <a:sy n="102" d="100"/>
        </p:scale>
        <p:origin x="1482" y="102"/>
      </p:cViewPr>
      <p:guideLst>
        <p:guide pos="5760"/>
        <p:guide orient="horz" pos="1620"/>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varScale="1">
        <p:scale>
          <a:sx n="96" d="100"/>
          <a:sy n="96" d="100"/>
        </p:scale>
        <p:origin x="2480" y="1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font" Target="fonts/font9.fntdata"/><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font" Target="fonts/font4.fntdata"/><Relationship Id="rId20" Type="http://schemas.openxmlformats.org/officeDocument/2006/relationships/font" Target="fonts/font8.fntdata"/><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2.fntdata"/><Relationship Id="rId5" Type="http://schemas.openxmlformats.org/officeDocument/2006/relationships/slide" Target="slides/slide1.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font" Target="fonts/font7.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9DD4CF-C917-4D69-9374-6EFF2E9F78C3}" type="datetimeFigureOut">
              <a:rPr lang="de-DE" smtClean="0"/>
              <a:t>06.05.2020</a:t>
            </a:fld>
            <a:endParaRPr lang="de-D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443C7B-F938-4CE9-A268-32817172635B}" type="slidenum">
              <a:rPr lang="de-DE" smtClean="0"/>
              <a:t>‹#›</a:t>
            </a:fld>
            <a:endParaRPr lang="de-DE"/>
          </a:p>
        </p:txBody>
      </p:sp>
    </p:spTree>
    <p:extLst>
      <p:ext uri="{BB962C8B-B14F-4D97-AF65-F5344CB8AC3E}">
        <p14:creationId xmlns:p14="http://schemas.microsoft.com/office/powerpoint/2010/main" val="2368740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evolve.elsevier.com/education/on-demand-learning"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Hello!</a:t>
            </a:r>
            <a:r>
              <a:rPr lang="en-US" baseline="0" dirty="0"/>
              <a:t>  Welcome to the discussion today about how to get students engaged with HESI for successful outcomes. My name is Cami Weber. I am a nurse educator working for Elsevier. Today’s discussion is not intended to show product navigation or functionality. Please refer to our On Demand Training and Implementation website for functionality information at</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lang="en-US" dirty="0">
                <a:hlinkClick r:id="rId3"/>
              </a:rPr>
              <a:t>https://evolve.elsevier.com/education/on-demand-learning</a:t>
            </a:r>
            <a:r>
              <a:rPr lang="en-US" dirty="0"/>
              <a:t>.</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5"/>
          </p:nvPr>
        </p:nvSpPr>
        <p:spPr/>
        <p:txBody>
          <a:bodyPr/>
          <a:lstStyle/>
          <a:p>
            <a:fld id="{A7443C7B-F938-4CE9-A268-32817172635B}" type="slidenum">
              <a:rPr lang="de-DE" smtClean="0"/>
              <a:t>1</a:t>
            </a:fld>
            <a:endParaRPr lang="de-DE"/>
          </a:p>
        </p:txBody>
      </p:sp>
    </p:spTree>
    <p:extLst>
      <p:ext uri="{BB962C8B-B14F-4D97-AF65-F5344CB8AC3E}">
        <p14:creationId xmlns:p14="http://schemas.microsoft.com/office/powerpoint/2010/main" val="39256986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let’s talk about the necessary steps that</a:t>
            </a:r>
            <a:r>
              <a:rPr lang="en-US" baseline="0" dirty="0"/>
              <a:t> makes HESI successful. HESI alone cannot make your program successful. It requires all of these components working in tandem to produce successful program outcomes. Student engagement is one of the key outcomes to this process.  </a:t>
            </a:r>
          </a:p>
          <a:p>
            <a:endParaRPr lang="en-US" baseline="0" dirty="0"/>
          </a:p>
          <a:p>
            <a:r>
              <a:rPr lang="en-US" baseline="0" dirty="0"/>
              <a:t>This successful process begins with a strong and updated curriculum, testing and remediation policies that are followed and is a program expectation for all. Proper integration of your HESI products (HESI Case Studies/Practice Tests and EAQ) or any other prep/remediation tools you may be using, equipping your students with all the necessary information needed to prepare for HESI through the classroom, lab and clinical, required student remediation that holds students and faculty accountable for completing remediation, and finally data analysis. As faculty we owe it to our students to let them know that were are looking at the data and what we are doing with it.</a:t>
            </a:r>
            <a:endParaRPr lang="en-US" dirty="0"/>
          </a:p>
          <a:p>
            <a:endParaRPr lang="en-US" dirty="0"/>
          </a:p>
        </p:txBody>
      </p:sp>
      <p:sp>
        <p:nvSpPr>
          <p:cNvPr id="4" name="Slide Number Placeholder 3"/>
          <p:cNvSpPr>
            <a:spLocks noGrp="1"/>
          </p:cNvSpPr>
          <p:nvPr>
            <p:ph type="sldNum" sz="quarter" idx="5"/>
          </p:nvPr>
        </p:nvSpPr>
        <p:spPr/>
        <p:txBody>
          <a:bodyPr/>
          <a:lstStyle/>
          <a:p>
            <a:fld id="{A7443C7B-F938-4CE9-A268-32817172635B}" type="slidenum">
              <a:rPr lang="de-DE" smtClean="0"/>
              <a:t>2</a:t>
            </a:fld>
            <a:endParaRPr lang="de-DE"/>
          </a:p>
        </p:txBody>
      </p:sp>
    </p:spTree>
    <p:extLst>
      <p:ext uri="{BB962C8B-B14F-4D97-AF65-F5344CB8AC3E}">
        <p14:creationId xmlns:p14="http://schemas.microsoft.com/office/powerpoint/2010/main" val="5862280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Often students think of HESI</a:t>
            </a:r>
            <a:r>
              <a:rPr lang="en-US" baseline="0" dirty="0"/>
              <a:t> as a very scary exam—one that is impossible to study for. Sometimes students go through their entire nursing program not really understanding what HESI is, why it is necessary or what exactly NCLEX is. I know of students who had no idea they had to take a licensure exam at the end of their program. None of this should be the case. Faculty need to begin the discussion early on in the program, even before students are officially accepted to the program. Many students come for tours and meet with faculty when they’re making their decisions about what college to attend. The discussion should begin with the initial campus visit and move on to orientation, followed by discussions in every course.  </a:t>
            </a:r>
          </a:p>
          <a:p>
            <a:endParaRPr lang="en-US" baseline="0" dirty="0"/>
          </a:p>
          <a:p>
            <a:r>
              <a:rPr lang="en-US" baseline="0" dirty="0"/>
              <a:t>However, it is important to remember these conversations should remain positive. The message conveyed should be that HESI is a tool that will help them know their areas of weakness and will help them be better prepared to pass NCLEX.</a:t>
            </a:r>
          </a:p>
          <a:p>
            <a:endParaRPr lang="en-US" baseline="0" dirty="0"/>
          </a:p>
          <a:p>
            <a:r>
              <a:rPr lang="en-US" baseline="0" dirty="0"/>
              <a:t>Again, keep the discussions positive and explain all they need know about the exams. There should not be any surprises. Be open with your information. Students look to their faculty as positive role models and value what you think is important. If you talk negatively about HESI exams or NCLEX, students will begin to devalue the importance of these exams and will not take them seriously. Students who view HESI as important are likely to score higher than students with negative feelings.</a:t>
            </a:r>
          </a:p>
          <a:p>
            <a:endParaRPr lang="en-US" baseline="0" dirty="0"/>
          </a:p>
          <a:p>
            <a:r>
              <a:rPr lang="en-US" baseline="0" dirty="0"/>
              <a:t>As faculty, it is your job to know the available HESI resources so you can confidently answer students’ questions and guide them to the resources available to them. Here are three very important resources for students.  Faculty should be aware of what these resources offer and how to access them.</a:t>
            </a:r>
          </a:p>
          <a:p>
            <a:pPr marL="171450" indent="-171450">
              <a:buFont typeface="Arial" panose="020B0604020202020204" pitchFamily="34" charset="0"/>
              <a:buChar char="•"/>
            </a:pPr>
            <a:r>
              <a:rPr lang="en-US" baseline="0" dirty="0"/>
              <a:t>Elsevier Student Life</a:t>
            </a:r>
          </a:p>
          <a:p>
            <a:pPr marL="171450" indent="-171450">
              <a:buFont typeface="Arial" panose="020B0604020202020204" pitchFamily="34" charset="0"/>
              <a:buChar char="•"/>
            </a:pPr>
            <a:r>
              <a:rPr lang="en-US" baseline="0" dirty="0"/>
              <a:t>HESI exam tutorial</a:t>
            </a:r>
          </a:p>
          <a:p>
            <a:pPr marL="171450" indent="-171450">
              <a:buFont typeface="Arial" panose="020B0604020202020204" pitchFamily="34" charset="0"/>
              <a:buChar char="•"/>
            </a:pPr>
            <a:r>
              <a:rPr lang="en-US" baseline="0" dirty="0"/>
              <a:t>HESI Support </a:t>
            </a:r>
            <a:endParaRPr lang="en-US" dirty="0"/>
          </a:p>
        </p:txBody>
      </p:sp>
      <p:sp>
        <p:nvSpPr>
          <p:cNvPr id="4" name="Slide Number Placeholder 3"/>
          <p:cNvSpPr>
            <a:spLocks noGrp="1"/>
          </p:cNvSpPr>
          <p:nvPr>
            <p:ph type="sldNum" sz="quarter" idx="5"/>
          </p:nvPr>
        </p:nvSpPr>
        <p:spPr/>
        <p:txBody>
          <a:bodyPr/>
          <a:lstStyle/>
          <a:p>
            <a:fld id="{A7443C7B-F938-4CE9-A268-32817172635B}" type="slidenum">
              <a:rPr lang="de-DE" smtClean="0"/>
              <a:t>3</a:t>
            </a:fld>
            <a:endParaRPr lang="de-DE"/>
          </a:p>
        </p:txBody>
      </p:sp>
    </p:spTree>
    <p:extLst>
      <p:ext uri="{BB962C8B-B14F-4D97-AF65-F5344CB8AC3E}">
        <p14:creationId xmlns:p14="http://schemas.microsoft.com/office/powerpoint/2010/main" val="10488350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a:t>
            </a:r>
            <a:r>
              <a:rPr lang="en-US" baseline="0" dirty="0"/>
              <a:t> is showing all of the HESI tools that are available to you. You will only have access to what your school has purchased. If you are unsure what tools your school has, a good place to start is with your campus administration to understand the tools available to you and your students.  </a:t>
            </a:r>
          </a:p>
          <a:p>
            <a:endParaRPr lang="en-US" baseline="0" dirty="0"/>
          </a:p>
          <a:p>
            <a:r>
              <a:rPr lang="en-US" baseline="0" dirty="0"/>
              <a:t>Here I have listed the HESI Case Studies, Practice Tests, Patient Reviews and EAQ as both prep tools and remediation tools. For the purposes of this recording I am going to assume you have purchased all of these products. I encourage you to use all of the tools available to you. Using the HESI CS/PT will help your students become more familiar with they types of questions they will see on a HESI exam. Since the questions are written in the same manner as the proctored HESI exam questions, students will feel more at ease when taking their proctored test because they will recognize the writing style. It makes sense that the more exposure students have to similar questions, the better they will do on their proctored exams. There is published HESI research that shows students have an increase on their proctored HESI exams when they complete the HESI Case Studies. Too often I work with schools that don’t take advantage of these wonderful tools. Don’t let that be you.</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However, do check with your administration to see if you have a policy on how your school has decided to implement these products in your program. For more information and best practices on product integration, refer to the Training and Implementation website for further information at </a:t>
            </a:r>
            <a:r>
              <a:rPr lang="en-US" sz="1200" dirty="0">
                <a:solidFill>
                  <a:srgbClr val="007398"/>
                </a:solidFill>
                <a:latin typeface="Nexus Sans Offc Pro" panose="020B0504030101020102" pitchFamily="34" charset="0"/>
                <a:cs typeface="Nexus Sans Offc Pro" panose="020B0504030101020102" pitchFamily="34" charset="0"/>
              </a:rPr>
              <a:t>https://evolve.elsevier.com/education/on-demand-learning.</a:t>
            </a:r>
            <a:endParaRPr lang="en-US" sz="1200" dirty="0"/>
          </a:p>
          <a:p>
            <a:endParaRPr lang="en-US" dirty="0"/>
          </a:p>
          <a:p>
            <a:r>
              <a:rPr lang="en-US" dirty="0"/>
              <a:t>Here</a:t>
            </a:r>
            <a:r>
              <a:rPr lang="en-US" baseline="0" dirty="0"/>
              <a:t> again is a list of resources. It is imperative to know what and where your resources are. I encourage you to review each one of these for yourself as the information is constantly updated. Again, knowing your resources will increase your confidence level when discussing HESI with your students. They will become more engaged with the more you know.</a:t>
            </a:r>
            <a:endParaRPr lang="en-US" dirty="0"/>
          </a:p>
        </p:txBody>
      </p:sp>
      <p:sp>
        <p:nvSpPr>
          <p:cNvPr id="4" name="Slide Number Placeholder 3"/>
          <p:cNvSpPr>
            <a:spLocks noGrp="1"/>
          </p:cNvSpPr>
          <p:nvPr>
            <p:ph type="sldNum" sz="quarter" idx="5"/>
          </p:nvPr>
        </p:nvSpPr>
        <p:spPr/>
        <p:txBody>
          <a:bodyPr/>
          <a:lstStyle/>
          <a:p>
            <a:fld id="{A7443C7B-F938-4CE9-A268-32817172635B}" type="slidenum">
              <a:rPr lang="de-DE" smtClean="0"/>
              <a:t>4</a:t>
            </a:fld>
            <a:endParaRPr lang="de-DE"/>
          </a:p>
        </p:txBody>
      </p:sp>
    </p:spTree>
    <p:extLst>
      <p:ext uri="{BB962C8B-B14F-4D97-AF65-F5344CB8AC3E}">
        <p14:creationId xmlns:p14="http://schemas.microsoft.com/office/powerpoint/2010/main" val="4377888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a:t>
            </a:r>
            <a:r>
              <a:rPr lang="en-US" baseline="0" dirty="0"/>
              <a:t> very important piece to student success and engagement with HESI is to have exam consequences and remediation requirements. Think like a student. If students are not getting some benefit or some reward for taking the proctored HESI exam, they simply will not take them seriously. Students want to know what’s in it for them: “How is this worth my time?”</a:t>
            </a:r>
          </a:p>
          <a:p>
            <a:endParaRPr lang="en-US" baseline="0" dirty="0"/>
          </a:p>
          <a:p>
            <a:r>
              <a:rPr lang="en-US" baseline="0" dirty="0"/>
              <a:t>Having a consequence will also make your HESI data more reliable and valuable. Your data is only as good as the students taking the exam, meaning if students don’t try and don’t care what results they get, your data will not be a true reflection of the ability of your students. You will likely see very low exam scores.  </a:t>
            </a:r>
          </a:p>
          <a:p>
            <a:endParaRPr lang="en-US" baseline="0" dirty="0"/>
          </a:p>
          <a:p>
            <a:r>
              <a:rPr lang="en-US" baseline="0" dirty="0"/>
              <a:t>Also, there must be consistency across the program! Students should be able to go from one course to the next and know exactly what the expectations are of them. Each faculty member must have the same grading and remediation requirements. Students want to know what the rules are. Knowing the rules removes any questions or doubts about the exam. It helps to decrease student anxiety and creates a more positive environment.</a:t>
            </a:r>
          </a:p>
          <a:p>
            <a:endParaRPr lang="en-US" baseline="0" dirty="0"/>
          </a:p>
          <a:p>
            <a:r>
              <a:rPr lang="en-US" baseline="0" dirty="0"/>
              <a:t>Lastly, you can increase student success and engagement through remediation. Through some of our HESI research we have found that when students have consequences and remediation requirements, you will see an increase in their HESI scores. In order to make remediation valuable through the eyes of the student they must have an understanding of exactly what is expected of them. Many students will view remediation as busy work unless there are clearly outlined expectations, ad, they must be held accountable for completing their remediation.  </a:t>
            </a:r>
          </a:p>
        </p:txBody>
      </p:sp>
      <p:sp>
        <p:nvSpPr>
          <p:cNvPr id="4" name="Slide Number Placeholder 3"/>
          <p:cNvSpPr>
            <a:spLocks noGrp="1"/>
          </p:cNvSpPr>
          <p:nvPr>
            <p:ph type="sldNum" sz="quarter" idx="5"/>
          </p:nvPr>
        </p:nvSpPr>
        <p:spPr/>
        <p:txBody>
          <a:bodyPr/>
          <a:lstStyle/>
          <a:p>
            <a:fld id="{A7443C7B-F938-4CE9-A268-32817172635B}" type="slidenum">
              <a:rPr lang="de-DE" smtClean="0"/>
              <a:t>5</a:t>
            </a:fld>
            <a:endParaRPr lang="de-DE"/>
          </a:p>
        </p:txBody>
      </p:sp>
    </p:spTree>
    <p:extLst>
      <p:ext uri="{BB962C8B-B14F-4D97-AF65-F5344CB8AC3E}">
        <p14:creationId xmlns:p14="http://schemas.microsoft.com/office/powerpoint/2010/main" val="2756186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Lastly,</a:t>
            </a:r>
            <a:r>
              <a:rPr lang="en-US" baseline="0" dirty="0"/>
              <a:t> another tip for increasing student success and engagement with HESI is to offer rewards for good scores. By good scores I am referring to students that achieved your set benchmark score or higher. I have worked at schools that offer a rewards program and it is amazing how simple and effective this is.  </a:t>
            </a:r>
          </a:p>
          <a:p>
            <a:endParaRPr lang="en-US" baseline="0" dirty="0"/>
          </a:p>
          <a:p>
            <a:r>
              <a:rPr lang="en-US" baseline="0" dirty="0"/>
              <a:t>Think back to your kindergarten days and how excited you were when your teacher recognized your excellent work with a sticker or smiley face on your paper. It was always exciting when your name was put on the bulletin board because of something you did well. It’s amazing how the same feelings are true of adult college students. They love special recognition. Sometimes it’s the simple things that mean the most.  </a:t>
            </a:r>
          </a:p>
        </p:txBody>
      </p:sp>
      <p:sp>
        <p:nvSpPr>
          <p:cNvPr id="4" name="Slide Number Placeholder 3"/>
          <p:cNvSpPr>
            <a:spLocks noGrp="1"/>
          </p:cNvSpPr>
          <p:nvPr>
            <p:ph type="sldNum" sz="quarter" idx="5"/>
          </p:nvPr>
        </p:nvSpPr>
        <p:spPr/>
        <p:txBody>
          <a:bodyPr/>
          <a:lstStyle/>
          <a:p>
            <a:fld id="{A7443C7B-F938-4CE9-A268-32817172635B}" type="slidenum">
              <a:rPr lang="de-DE" smtClean="0"/>
              <a:t>6</a:t>
            </a:fld>
            <a:endParaRPr lang="de-DE"/>
          </a:p>
        </p:txBody>
      </p:sp>
    </p:spTree>
    <p:extLst>
      <p:ext uri="{BB962C8B-B14F-4D97-AF65-F5344CB8AC3E}">
        <p14:creationId xmlns:p14="http://schemas.microsoft.com/office/powerpoint/2010/main" val="37780854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sz="1200" b="0" i="0" u="none" strike="noStrike" kern="1200" cap="none" spc="0" normalizeH="0" baseline="0" noProof="0" dirty="0">
                <a:ln>
                  <a:noFill/>
                </a:ln>
                <a:solidFill>
                  <a:prstClr val="black"/>
                </a:solidFill>
                <a:effectLst/>
                <a:uLnTx/>
                <a:uFillTx/>
                <a:latin typeface="+mn-lt"/>
                <a:ea typeface="+mn-ea"/>
                <a:cs typeface="+mn-cs"/>
              </a:rPr>
              <a:t>I hope you enjoyed this discussion. I wish you well as you find ways in your program to increase student success </a:t>
            </a:r>
            <a:r>
              <a:rPr kumimoji="0" lang="en-US" sz="1200" b="0" i="0" u="none" strike="noStrike" kern="1200" cap="none" spc="0" normalizeH="0" baseline="0" noProof="0">
                <a:ln>
                  <a:noFill/>
                </a:ln>
                <a:solidFill>
                  <a:prstClr val="black"/>
                </a:solidFill>
                <a:effectLst/>
                <a:uLnTx/>
                <a:uFillTx/>
                <a:latin typeface="+mn-lt"/>
                <a:ea typeface="+mn-ea"/>
                <a:cs typeface="+mn-cs"/>
              </a:rPr>
              <a:t>and engagement with HESI.</a:t>
            </a:r>
            <a:endParaRPr lang="en-US" dirty="0"/>
          </a:p>
        </p:txBody>
      </p:sp>
      <p:sp>
        <p:nvSpPr>
          <p:cNvPr id="4" name="Slide Number Placeholder 3"/>
          <p:cNvSpPr>
            <a:spLocks noGrp="1"/>
          </p:cNvSpPr>
          <p:nvPr>
            <p:ph type="sldNum" sz="quarter" idx="5"/>
          </p:nvPr>
        </p:nvSpPr>
        <p:spPr/>
        <p:txBody>
          <a:bodyPr/>
          <a:lstStyle/>
          <a:p>
            <a:fld id="{A7443C7B-F938-4CE9-A268-32817172635B}" type="slidenum">
              <a:rPr lang="de-DE" smtClean="0"/>
              <a:t>7</a:t>
            </a:fld>
            <a:endParaRPr lang="de-DE"/>
          </a:p>
        </p:txBody>
      </p:sp>
    </p:spTree>
    <p:extLst>
      <p:ext uri="{BB962C8B-B14F-4D97-AF65-F5344CB8AC3E}">
        <p14:creationId xmlns:p14="http://schemas.microsoft.com/office/powerpoint/2010/main" val="20912670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Main title slide with light photo and light text">
    <p:spTree>
      <p:nvGrpSpPr>
        <p:cNvPr id="1" name=""/>
        <p:cNvGrpSpPr/>
        <p:nvPr/>
      </p:nvGrpSpPr>
      <p:grpSpPr>
        <a:xfrm>
          <a:off x="0" y="0"/>
          <a:ext cx="0" cy="0"/>
          <a:chOff x="0" y="0"/>
          <a:chExt cx="0" cy="0"/>
        </a:xfrm>
      </p:grpSpPr>
      <p:sp>
        <p:nvSpPr>
          <p:cNvPr id="14" name="Picture Placeholder 13"/>
          <p:cNvSpPr>
            <a:spLocks noGrp="1"/>
          </p:cNvSpPr>
          <p:nvPr>
            <p:ph type="pic" sz="quarter" idx="15" hasCustomPrompt="1"/>
          </p:nvPr>
        </p:nvSpPr>
        <p:spPr>
          <a:xfrm>
            <a:off x="0" y="0"/>
            <a:ext cx="9144000" cy="5143500"/>
          </a:xfrm>
          <a:prstGeom prst="rect">
            <a:avLst/>
          </a:prstGeom>
          <a:solidFill>
            <a:srgbClr val="F2F2F2">
              <a:alpha val="7059"/>
            </a:srgbClr>
          </a:solidFill>
        </p:spPr>
        <p:txBody>
          <a:bodyPr>
            <a:normAutofit/>
          </a:bodyPr>
          <a:lstStyle>
            <a:lvl1pPr marL="0" indent="0" algn="r">
              <a:lnSpc>
                <a:spcPct val="100000"/>
              </a:lnSpc>
              <a:buNone/>
              <a:defRPr sz="1600" baseline="0"/>
            </a:lvl1pPr>
          </a:lstStyle>
          <a:p>
            <a:r>
              <a:rPr lang="en-US" noProof="0" dirty="0"/>
              <a:t>Click on icon to select picture</a:t>
            </a:r>
          </a:p>
        </p:txBody>
      </p:sp>
      <p:sp>
        <p:nvSpPr>
          <p:cNvPr id="2" name="Title 1"/>
          <p:cNvSpPr>
            <a:spLocks noGrp="1"/>
          </p:cNvSpPr>
          <p:nvPr>
            <p:ph type="ctrTitle" hasCustomPrompt="1"/>
          </p:nvPr>
        </p:nvSpPr>
        <p:spPr>
          <a:xfrm>
            <a:off x="475841" y="1659467"/>
            <a:ext cx="5112709" cy="1744133"/>
          </a:xfrm>
          <a:prstGeom prst="rect">
            <a:avLst/>
          </a:prstGeom>
        </p:spPr>
        <p:txBody>
          <a:bodyPr anchor="t" anchorCtr="0">
            <a:normAutofit/>
          </a:bodyPr>
          <a:lstStyle>
            <a:lvl1pPr algn="l">
              <a:lnSpc>
                <a:spcPct val="100000"/>
              </a:lnSpc>
              <a:defRPr sz="3800">
                <a:solidFill>
                  <a:schemeClr val="bg1"/>
                </a:solidFill>
              </a:defRPr>
            </a:lvl1pPr>
          </a:lstStyle>
          <a:p>
            <a:r>
              <a:rPr lang="en-US" noProof="0" dirty="0"/>
              <a:t>Click to edit title max over 2x lines</a:t>
            </a:r>
          </a:p>
        </p:txBody>
      </p:sp>
      <p:sp>
        <p:nvSpPr>
          <p:cNvPr id="12" name="Text Placeholder 11"/>
          <p:cNvSpPr>
            <a:spLocks noGrp="1"/>
          </p:cNvSpPr>
          <p:nvPr>
            <p:ph type="body" sz="quarter" idx="14" hasCustomPrompt="1"/>
          </p:nvPr>
        </p:nvSpPr>
        <p:spPr>
          <a:xfrm>
            <a:off x="475841" y="4326324"/>
            <a:ext cx="5112709" cy="490001"/>
          </a:xfrm>
          <a:prstGeom prst="rect">
            <a:avLst/>
          </a:prstGeom>
        </p:spPr>
        <p:txBody>
          <a:bodyPr>
            <a:normAutofit/>
          </a:bodyPr>
          <a:lstStyle>
            <a:lvl1pPr marL="0" indent="0">
              <a:lnSpc>
                <a:spcPct val="100000"/>
              </a:lnSpc>
              <a:spcBef>
                <a:spcPts val="0"/>
              </a:spcBef>
              <a:buNone/>
              <a:defRPr sz="1300"/>
            </a:lvl1pPr>
            <a:lvl2pPr marL="0" indent="0">
              <a:buNone/>
              <a:defRPr sz="1000"/>
            </a:lvl2pPr>
            <a:lvl3pPr marL="0" indent="0">
              <a:buNone/>
              <a:defRPr sz="1000"/>
            </a:lvl3pPr>
            <a:lvl4pPr marL="0" indent="0">
              <a:buNone/>
              <a:defRPr sz="1000"/>
            </a:lvl4pPr>
            <a:lvl5pPr marL="0" indent="0">
              <a:buNone/>
              <a:defRPr sz="1000"/>
            </a:lvl5pPr>
          </a:lstStyle>
          <a:p>
            <a:pPr lvl="0"/>
            <a:fld id="{FF6BB6FA-D8D1-4B76-AE05-94517079F887}" type="datetime3">
              <a:rPr lang="en-US" smtClean="0"/>
              <a:t>27 December 2018</a:t>
            </a:fld>
            <a:br>
              <a:rPr lang="en-US" dirty="0"/>
            </a:br>
            <a:r>
              <a:rPr lang="en-US" dirty="0"/>
              <a:t>Name – Product Trainer</a:t>
            </a:r>
            <a:endParaRPr lang="de-DE" dirty="0"/>
          </a:p>
        </p:txBody>
      </p:sp>
      <p:sp>
        <p:nvSpPr>
          <p:cNvPr id="7" name="TextBox 6"/>
          <p:cNvSpPr txBox="1"/>
          <p:nvPr userDrawn="1"/>
        </p:nvSpPr>
        <p:spPr>
          <a:xfrm>
            <a:off x="-3556000" y="0"/>
            <a:ext cx="3413125" cy="2492990"/>
          </a:xfrm>
          <a:prstGeom prst="rect">
            <a:avLst/>
          </a:prstGeom>
          <a:solidFill>
            <a:srgbClr val="FFFF99"/>
          </a:solidFill>
        </p:spPr>
        <p:txBody>
          <a:bodyPr wrap="square" rtlCol="0">
            <a:spAutoFit/>
          </a:bodyPr>
          <a:lstStyle/>
          <a:p>
            <a:pPr defTabSz="914400"/>
            <a:r>
              <a:rPr lang="en-US" sz="1200" dirty="0">
                <a:solidFill>
                  <a:srgbClr val="333333"/>
                </a:solidFill>
                <a:latin typeface="Arial"/>
                <a:cs typeface="Arial"/>
              </a:rPr>
              <a:t>IMPORTANT!!  </a:t>
            </a:r>
          </a:p>
          <a:p>
            <a:pPr defTabSz="914400"/>
            <a:endParaRPr lang="en-US" sz="1200" dirty="0">
              <a:solidFill>
                <a:srgbClr val="333333"/>
              </a:solidFill>
              <a:latin typeface="Arial"/>
              <a:cs typeface="Arial"/>
            </a:endParaRPr>
          </a:p>
          <a:p>
            <a:pPr defTabSz="914400"/>
            <a:r>
              <a:rPr lang="en-US" sz="1200" dirty="0">
                <a:solidFill>
                  <a:srgbClr val="333333"/>
                </a:solidFill>
                <a:latin typeface="Arial"/>
                <a:cs typeface="Arial"/>
              </a:rPr>
              <a:t>If you insert or change the picture, select it, click right and choose </a:t>
            </a:r>
            <a:r>
              <a:rPr lang="en-US" sz="1200" dirty="0">
                <a:solidFill>
                  <a:schemeClr val="accent2"/>
                </a:solidFill>
                <a:latin typeface="Arial"/>
                <a:cs typeface="Arial"/>
              </a:rPr>
              <a:t>Send to back</a:t>
            </a:r>
            <a:r>
              <a:rPr lang="en-US" sz="1200" dirty="0">
                <a:solidFill>
                  <a:srgbClr val="333333"/>
                </a:solidFill>
                <a:latin typeface="Arial"/>
                <a:cs typeface="Arial"/>
              </a:rPr>
              <a:t> from the right click menu to make the logo and text visible.</a:t>
            </a:r>
          </a:p>
          <a:p>
            <a:pPr defTabSz="914400"/>
            <a:endParaRPr lang="en-US" sz="1200" dirty="0">
              <a:solidFill>
                <a:srgbClr val="333333"/>
              </a:solidFill>
              <a:latin typeface="Arial"/>
              <a:cs typeface="Arial"/>
            </a:endParaRPr>
          </a:p>
          <a:p>
            <a:pPr defTabSz="914400"/>
            <a:endParaRPr lang="en-US" sz="1200" dirty="0">
              <a:solidFill>
                <a:srgbClr val="333333"/>
              </a:solidFill>
              <a:latin typeface="Arial"/>
              <a:cs typeface="Arial"/>
            </a:endParaRPr>
          </a:p>
          <a:p>
            <a:pPr defTabSz="914400"/>
            <a:r>
              <a:rPr lang="en-US" sz="1200" baseline="0" dirty="0">
                <a:solidFill>
                  <a:srgbClr val="333333"/>
                </a:solidFill>
                <a:latin typeface="Arial"/>
                <a:cs typeface="Arial"/>
              </a:rPr>
              <a:t>To make you slides look as sophisticated and contemporary as possible, the easiest way is to use the guides to align text, graphs and images. Activate your GUIDES under the VIEW menu item. </a:t>
            </a:r>
            <a:endParaRPr lang="en-US" sz="1200" dirty="0">
              <a:solidFill>
                <a:srgbClr val="333333"/>
              </a:solidFill>
              <a:latin typeface="Arial"/>
              <a:cs typeface="Arial"/>
            </a:endParaRPr>
          </a:p>
        </p:txBody>
      </p:sp>
      <p:sp>
        <p:nvSpPr>
          <p:cNvPr id="9" name="Text Placeholder 6"/>
          <p:cNvSpPr>
            <a:spLocks noGrp="1"/>
          </p:cNvSpPr>
          <p:nvPr>
            <p:ph type="body" sz="quarter" idx="16" hasCustomPrompt="1"/>
          </p:nvPr>
        </p:nvSpPr>
        <p:spPr>
          <a:xfrm>
            <a:off x="475841" y="3488267"/>
            <a:ext cx="5112709" cy="762000"/>
          </a:xfrm>
          <a:prstGeom prst="rect">
            <a:avLst/>
          </a:prstGeom>
        </p:spPr>
        <p:txBody>
          <a:bodyPr>
            <a:normAutofit/>
          </a:bodyPr>
          <a:lstStyle>
            <a:lvl1pPr marL="0" indent="0">
              <a:lnSpc>
                <a:spcPct val="100000"/>
              </a:lnSpc>
              <a:buNone/>
              <a:defRPr sz="2000">
                <a:solidFill>
                  <a:srgbClr val="FF6C00"/>
                </a:solidFill>
              </a:defRPr>
            </a:lvl1pPr>
            <a:lvl2pPr marL="342900" indent="0">
              <a:lnSpc>
                <a:spcPts val="3600"/>
              </a:lnSpc>
              <a:buNone/>
              <a:defRPr sz="3000">
                <a:solidFill>
                  <a:srgbClr val="FF6C00"/>
                </a:solidFill>
              </a:defRPr>
            </a:lvl2pPr>
            <a:lvl3pPr marL="685800" indent="0">
              <a:lnSpc>
                <a:spcPts val="3600"/>
              </a:lnSpc>
              <a:buNone/>
              <a:defRPr sz="3000">
                <a:solidFill>
                  <a:srgbClr val="FF6C00"/>
                </a:solidFill>
              </a:defRPr>
            </a:lvl3pPr>
            <a:lvl4pPr marL="1028700" indent="0">
              <a:lnSpc>
                <a:spcPts val="3600"/>
              </a:lnSpc>
              <a:buNone/>
              <a:defRPr sz="3000">
                <a:solidFill>
                  <a:srgbClr val="FF6C00"/>
                </a:solidFill>
              </a:defRPr>
            </a:lvl4pPr>
            <a:lvl5pPr marL="1371600" indent="0">
              <a:lnSpc>
                <a:spcPts val="3600"/>
              </a:lnSpc>
              <a:buNone/>
              <a:defRPr sz="3000">
                <a:solidFill>
                  <a:srgbClr val="FF6C00"/>
                </a:solidFill>
              </a:defRPr>
            </a:lvl5pPr>
          </a:lstStyle>
          <a:p>
            <a:pPr lvl="0"/>
            <a:r>
              <a:rPr lang="en-US" dirty="0"/>
              <a:t>Subtitle</a:t>
            </a:r>
            <a:endParaRPr lang="de-DE" dirty="0"/>
          </a:p>
        </p:txBody>
      </p:sp>
      <p:sp>
        <p:nvSpPr>
          <p:cNvPr id="16" name="Text Placeholder 9"/>
          <p:cNvSpPr>
            <a:spLocks noGrp="1"/>
          </p:cNvSpPr>
          <p:nvPr>
            <p:ph type="body" sz="quarter" idx="13"/>
          </p:nvPr>
        </p:nvSpPr>
        <p:spPr>
          <a:xfrm>
            <a:off x="475841" y="503628"/>
            <a:ext cx="787296" cy="86400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p:spPr>
        <p:txBody>
          <a:bodyPr>
            <a:noAutofit/>
          </a:bodyPr>
          <a:lstStyle>
            <a:lvl1pPr>
              <a:defRPr sz="100"/>
            </a:lvl1pPr>
          </a:lstStyle>
          <a:p>
            <a:pPr lvl="0"/>
            <a:r>
              <a:rPr lang="en-US"/>
              <a:t>Edit Master text styles</a:t>
            </a:r>
          </a:p>
        </p:txBody>
      </p:sp>
      <p:pic>
        <p:nvPicPr>
          <p:cNvPr id="10" name="Picture 9"/>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3556000" y="2679700"/>
            <a:ext cx="3413125" cy="2307701"/>
          </a:xfrm>
          <a:prstGeom prst="rect">
            <a:avLst/>
          </a:prstGeom>
        </p:spPr>
      </p:pic>
    </p:spTree>
    <p:extLst>
      <p:ext uri="{BB962C8B-B14F-4D97-AF65-F5344CB8AC3E}">
        <p14:creationId xmlns:p14="http://schemas.microsoft.com/office/powerpoint/2010/main" val="3631053711"/>
      </p:ext>
    </p:extLst>
  </p:cSld>
  <p:clrMapOvr>
    <a:masterClrMapping/>
  </p:clrMapOvr>
  <p:extLst>
    <p:ext uri="{DCECCB84-F9BA-43D5-87BE-67443E8EF086}">
      <p15:sldGuideLst xmlns:p15="http://schemas.microsoft.com/office/powerpoint/2012/main">
        <p15:guide id="1" pos="363" userDrawn="1">
          <p15:clr>
            <a:srgbClr val="FBAE40"/>
          </p15:clr>
        </p15:guide>
        <p15:guide id="2" pos="2699" userDrawn="1">
          <p15:clr>
            <a:srgbClr val="FBAE40"/>
          </p15:clr>
        </p15:guide>
        <p15:guide id="3" pos="2880"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2867" userDrawn="1">
          <p15:clr>
            <a:srgbClr val="FBAE40"/>
          </p15:clr>
        </p15:guide>
        <p15:guide id="8" orient="horz"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bullets">
    <p:spTree>
      <p:nvGrpSpPr>
        <p:cNvPr id="1" name=""/>
        <p:cNvGrpSpPr/>
        <p:nvPr/>
      </p:nvGrpSpPr>
      <p:grpSpPr>
        <a:xfrm>
          <a:off x="0" y="0"/>
          <a:ext cx="0" cy="0"/>
          <a:chOff x="0" y="0"/>
          <a:chExt cx="0" cy="0"/>
        </a:xfrm>
      </p:grpSpPr>
      <p:cxnSp>
        <p:nvCxnSpPr>
          <p:cNvPr id="13" name="Straight Connector 12"/>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7" name="Date Placeholder 6"/>
          <p:cNvSpPr>
            <a:spLocks noGrp="1"/>
          </p:cNvSpPr>
          <p:nvPr>
            <p:ph type="dt" sz="half" idx="14"/>
          </p:nvPr>
        </p:nvSpPr>
        <p:spPr/>
        <p:txBody>
          <a:bodyPr/>
          <a:lstStyle>
            <a:lvl1pPr>
              <a:defRPr/>
            </a:lvl1pPr>
          </a:lstStyle>
          <a:p>
            <a:fld id="{7364F505-805B-4DBA-8C27-5D80135164CF}" type="datetime3">
              <a:rPr lang="en-US" smtClean="0"/>
              <a:t>6 May 2020</a:t>
            </a:fld>
            <a:endParaRPr lang="de-DE" dirty="0"/>
          </a:p>
        </p:txBody>
      </p:sp>
      <p:sp>
        <p:nvSpPr>
          <p:cNvPr id="8" name="Footer Placeholder 7"/>
          <p:cNvSpPr>
            <a:spLocks noGrp="1"/>
          </p:cNvSpPr>
          <p:nvPr>
            <p:ph type="ftr" sz="quarter" idx="15"/>
          </p:nvPr>
        </p:nvSpPr>
        <p:spPr/>
        <p:txBody>
          <a:bodyPr/>
          <a:lstStyle/>
          <a:p>
            <a:endParaRPr lang="de-DE" dirty="0"/>
          </a:p>
        </p:txBody>
      </p:sp>
      <p:sp>
        <p:nvSpPr>
          <p:cNvPr id="10"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14" name="Content Placeholder 2"/>
          <p:cNvSpPr>
            <a:spLocks noGrp="1"/>
          </p:cNvSpPr>
          <p:nvPr>
            <p:ph sz="quarter" idx="16"/>
          </p:nvPr>
        </p:nvSpPr>
        <p:spPr>
          <a:xfrm>
            <a:off x="576263" y="1061276"/>
            <a:ext cx="7991475" cy="3269424"/>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904437398"/>
      </p:ext>
    </p:extLst>
  </p:cSld>
  <p:clrMapOvr>
    <a:masterClrMapping/>
  </p:clrMapOvr>
  <p:extLst>
    <p:ext uri="{DCECCB84-F9BA-43D5-87BE-67443E8EF086}">
      <p15:sldGuideLst xmlns:p15="http://schemas.microsoft.com/office/powerpoint/2012/main">
        <p15:guide id="1" pos="363" userDrawn="1">
          <p15:clr>
            <a:srgbClr val="FBAE40"/>
          </p15:clr>
        </p15:guide>
        <p15:guide id="2" pos="2699" userDrawn="1">
          <p15:clr>
            <a:srgbClr val="FBAE40"/>
          </p15:clr>
        </p15:guide>
        <p15:guide id="3" pos="2880"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2867"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ext two columns">
    <p:spTree>
      <p:nvGrpSpPr>
        <p:cNvPr id="1" name=""/>
        <p:cNvGrpSpPr/>
        <p:nvPr/>
      </p:nvGrpSpPr>
      <p:grpSpPr>
        <a:xfrm>
          <a:off x="0" y="0"/>
          <a:ext cx="0" cy="0"/>
          <a:chOff x="0" y="0"/>
          <a:chExt cx="0" cy="0"/>
        </a:xfrm>
      </p:grpSpPr>
      <p:cxnSp>
        <p:nvCxnSpPr>
          <p:cNvPr id="13" name="Straight Connector 12"/>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8"/>
          </p:nvPr>
        </p:nvSpPr>
        <p:spPr/>
        <p:txBody>
          <a:bodyPr/>
          <a:lstStyle>
            <a:lvl1pPr>
              <a:defRPr/>
            </a:lvl1pPr>
          </a:lstStyle>
          <a:p>
            <a:fld id="{EDA5F274-7DC5-4231-82F9-450BDA2A5A41}" type="datetime3">
              <a:rPr lang="en-US" smtClean="0"/>
              <a:t>6 May 2020</a:t>
            </a:fld>
            <a:endParaRPr lang="de-DE" dirty="0"/>
          </a:p>
        </p:txBody>
      </p:sp>
      <p:sp>
        <p:nvSpPr>
          <p:cNvPr id="6" name="Footer Placeholder 5"/>
          <p:cNvSpPr>
            <a:spLocks noGrp="1"/>
          </p:cNvSpPr>
          <p:nvPr>
            <p:ph type="ftr" sz="quarter" idx="19"/>
          </p:nvPr>
        </p:nvSpPr>
        <p:spPr/>
        <p:txBody>
          <a:bodyPr/>
          <a:lstStyle/>
          <a:p>
            <a:endParaRPr lang="de-DE" dirty="0"/>
          </a:p>
        </p:txBody>
      </p:sp>
      <p:sp>
        <p:nvSpPr>
          <p:cNvPr id="10"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20" name="Text Placeholder 8"/>
          <p:cNvSpPr>
            <a:spLocks noGrp="1"/>
          </p:cNvSpPr>
          <p:nvPr>
            <p:ph type="body" sz="quarter" idx="23" hasCustomPrompt="1"/>
          </p:nvPr>
        </p:nvSpPr>
        <p:spPr>
          <a:xfrm>
            <a:off x="4770841" y="1064854"/>
            <a:ext cx="3796897" cy="3264797"/>
          </a:xfrm>
          <a:prstGeom prst="rect">
            <a:avLst/>
          </a:prstGeom>
        </p:spPr>
        <p:txBody>
          <a:bodyPr>
            <a:normAutofit/>
          </a:bodyPr>
          <a:lstStyle>
            <a:lvl1pPr marL="0" indent="0">
              <a:lnSpc>
                <a:spcPct val="100000"/>
              </a:lnSpc>
              <a:buFont typeface="Arial" charset="0"/>
              <a:buNone/>
              <a:defRPr sz="1600" b="0" baseline="0"/>
            </a:lvl1pPr>
            <a:lvl2pPr marL="360363" indent="-360363">
              <a:lnSpc>
                <a:spcPct val="100000"/>
              </a:lnSpc>
              <a:buFont typeface="+mj-lt"/>
              <a:buAutoNum type="arabicPeriod"/>
              <a:defRPr sz="1600" b="0"/>
            </a:lvl2pPr>
            <a:lvl3pPr marL="365125" indent="0">
              <a:lnSpc>
                <a:spcPct val="100000"/>
              </a:lnSpc>
              <a:buFont typeface="Arial" charset="0"/>
              <a:buNone/>
              <a:defRPr sz="1600" b="0"/>
            </a:lvl3pPr>
            <a:lvl4pPr marL="549275" indent="0">
              <a:lnSpc>
                <a:spcPct val="100000"/>
              </a:lnSpc>
              <a:buNone/>
              <a:tabLst/>
              <a:defRPr sz="1600" b="0"/>
            </a:lvl4pPr>
            <a:lvl5pPr marL="725488" indent="0">
              <a:lnSpc>
                <a:spcPct val="100000"/>
              </a:lnSpc>
              <a:buFont typeface="Arial" charset="0"/>
              <a:buNone/>
              <a:defRPr sz="1600" b="0" baseline="0"/>
            </a:lvl5pPr>
          </a:lstStyle>
          <a:p>
            <a:pPr lvl="0"/>
            <a:r>
              <a:rPr lang="en-US" dirty="0"/>
              <a:t>Click to add text</a:t>
            </a:r>
          </a:p>
        </p:txBody>
      </p:sp>
      <p:sp>
        <p:nvSpPr>
          <p:cNvPr id="23" name="Text Placeholder 8"/>
          <p:cNvSpPr>
            <a:spLocks noGrp="1"/>
          </p:cNvSpPr>
          <p:nvPr>
            <p:ph type="body" sz="quarter" idx="24" hasCustomPrompt="1"/>
          </p:nvPr>
        </p:nvSpPr>
        <p:spPr>
          <a:xfrm>
            <a:off x="576263" y="1064853"/>
            <a:ext cx="3796897" cy="3264797"/>
          </a:xfrm>
          <a:prstGeom prst="rect">
            <a:avLst/>
          </a:prstGeom>
        </p:spPr>
        <p:txBody>
          <a:bodyPr>
            <a:normAutofit/>
          </a:bodyPr>
          <a:lstStyle>
            <a:lvl1pPr marL="0" indent="0">
              <a:lnSpc>
                <a:spcPct val="100000"/>
              </a:lnSpc>
              <a:buFont typeface="Arial" charset="0"/>
              <a:buNone/>
              <a:defRPr sz="1600" b="0"/>
            </a:lvl1pPr>
            <a:lvl2pPr marL="360363" indent="-360363">
              <a:lnSpc>
                <a:spcPct val="100000"/>
              </a:lnSpc>
              <a:buFont typeface="+mj-lt"/>
              <a:buAutoNum type="arabicPeriod"/>
              <a:defRPr sz="1600" b="0"/>
            </a:lvl2pPr>
            <a:lvl3pPr marL="365125" indent="0">
              <a:lnSpc>
                <a:spcPct val="100000"/>
              </a:lnSpc>
              <a:buFont typeface="Arial" charset="0"/>
              <a:buNone/>
              <a:defRPr sz="1600" b="0"/>
            </a:lvl3pPr>
            <a:lvl4pPr marL="549275" indent="0">
              <a:lnSpc>
                <a:spcPct val="100000"/>
              </a:lnSpc>
              <a:buNone/>
              <a:tabLst/>
              <a:defRPr sz="1600" b="0"/>
            </a:lvl4pPr>
            <a:lvl5pPr marL="725488" indent="0">
              <a:lnSpc>
                <a:spcPct val="100000"/>
              </a:lnSpc>
              <a:buFont typeface="Arial" charset="0"/>
              <a:buNone/>
              <a:defRPr sz="1600" b="0" baseline="0"/>
            </a:lvl5pPr>
          </a:lstStyle>
          <a:p>
            <a:pPr lvl="0"/>
            <a:r>
              <a:rPr lang="en-US" dirty="0"/>
              <a:t>Click to add text</a:t>
            </a:r>
          </a:p>
        </p:txBody>
      </p:sp>
    </p:spTree>
  </p:cSld>
  <p:clrMapOvr>
    <a:masterClrMapping/>
  </p:clrMapOvr>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bullets two columns">
    <p:spTree>
      <p:nvGrpSpPr>
        <p:cNvPr id="1" name=""/>
        <p:cNvGrpSpPr/>
        <p:nvPr/>
      </p:nvGrpSpPr>
      <p:grpSpPr>
        <a:xfrm>
          <a:off x="0" y="0"/>
          <a:ext cx="0" cy="0"/>
          <a:chOff x="0" y="0"/>
          <a:chExt cx="0" cy="0"/>
        </a:xfrm>
      </p:grpSpPr>
      <p:cxnSp>
        <p:nvCxnSpPr>
          <p:cNvPr id="13" name="Straight Connector 12"/>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8"/>
          </p:nvPr>
        </p:nvSpPr>
        <p:spPr/>
        <p:txBody>
          <a:bodyPr/>
          <a:lstStyle>
            <a:lvl1pPr>
              <a:defRPr/>
            </a:lvl1pPr>
          </a:lstStyle>
          <a:p>
            <a:fld id="{91EA78E2-F4D4-40D7-BA5F-34A5B2A37B6A}" type="datetime3">
              <a:rPr lang="en-US" smtClean="0"/>
              <a:t>6 May 2020</a:t>
            </a:fld>
            <a:endParaRPr lang="de-DE" dirty="0"/>
          </a:p>
        </p:txBody>
      </p:sp>
      <p:sp>
        <p:nvSpPr>
          <p:cNvPr id="6" name="Footer Placeholder 5"/>
          <p:cNvSpPr>
            <a:spLocks noGrp="1"/>
          </p:cNvSpPr>
          <p:nvPr>
            <p:ph type="ftr" sz="quarter" idx="19"/>
          </p:nvPr>
        </p:nvSpPr>
        <p:spPr/>
        <p:txBody>
          <a:bodyPr/>
          <a:lstStyle/>
          <a:p>
            <a:endParaRPr lang="de-DE" dirty="0"/>
          </a:p>
        </p:txBody>
      </p:sp>
      <p:sp>
        <p:nvSpPr>
          <p:cNvPr id="10"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8" name="Text Placeholder 8"/>
          <p:cNvSpPr>
            <a:spLocks noGrp="1"/>
          </p:cNvSpPr>
          <p:nvPr>
            <p:ph type="body" sz="quarter" idx="13" hasCustomPrompt="1"/>
          </p:nvPr>
        </p:nvSpPr>
        <p:spPr>
          <a:xfrm>
            <a:off x="576263" y="1064853"/>
            <a:ext cx="3796896" cy="3264797"/>
          </a:xfrm>
          <a:prstGeom prst="rect">
            <a:avLst/>
          </a:prstGeom>
        </p:spPr>
        <p:txBody>
          <a:bodyPr/>
          <a:lstStyle>
            <a:lvl1pPr marL="285750" indent="-285750">
              <a:lnSpc>
                <a:spcPct val="100000"/>
              </a:lnSpc>
              <a:buFont typeface="Arial" panose="020B0604020202020204" pitchFamily="34" charset="0"/>
              <a:buChar char="•"/>
              <a:defRPr sz="1600" b="0" baseline="0"/>
            </a:lvl1pPr>
            <a:lvl2pPr marL="285750" indent="-285750">
              <a:lnSpc>
                <a:spcPct val="100000"/>
              </a:lnSpc>
              <a:buFont typeface="Arial" panose="020B0604020202020204" pitchFamily="34" charset="0"/>
              <a:buChar char="•"/>
              <a:defRPr sz="1300" b="0"/>
            </a:lvl2pPr>
            <a:lvl3pPr marL="447675" indent="-174625">
              <a:lnSpc>
                <a:spcPct val="100000"/>
              </a:lnSpc>
              <a:buFont typeface="Arial" panose="020B0604020202020204" pitchFamily="34" charset="0"/>
              <a:buChar char="−"/>
              <a:defRPr sz="1400" b="0"/>
            </a:lvl3pPr>
            <a:lvl4pPr marL="623888" indent="-176213">
              <a:lnSpc>
                <a:spcPct val="100000"/>
              </a:lnSpc>
              <a:tabLst/>
              <a:defRPr sz="1400" b="0"/>
            </a:lvl4pPr>
            <a:lvl5pPr marL="809625" indent="-185738">
              <a:lnSpc>
                <a:spcPct val="100000"/>
              </a:lnSpc>
              <a:defRPr sz="1400" b="0"/>
            </a:lvl5pPr>
            <a:lvl6pPr marL="1714500" indent="0">
              <a:buNone/>
              <a:defRPr/>
            </a:lvl6pPr>
          </a:lstStyle>
          <a:p>
            <a:pPr lvl="0"/>
            <a:r>
              <a:rPr lang="en-US" dirty="0"/>
              <a:t>Click to add text</a:t>
            </a:r>
          </a:p>
          <a:p>
            <a:pPr lvl="2"/>
            <a:r>
              <a:rPr lang="en-US" dirty="0"/>
              <a:t>Second level</a:t>
            </a:r>
          </a:p>
          <a:p>
            <a:pPr lvl="3"/>
            <a:r>
              <a:rPr lang="en-US" dirty="0"/>
              <a:t>Third level</a:t>
            </a:r>
          </a:p>
          <a:p>
            <a:pPr lvl="4"/>
            <a:r>
              <a:rPr lang="en-US" dirty="0"/>
              <a:t>Fourth level</a:t>
            </a:r>
            <a:endParaRPr lang="en-GB" dirty="0"/>
          </a:p>
          <a:p>
            <a:pPr lvl="0"/>
            <a:endParaRPr lang="en-US" dirty="0"/>
          </a:p>
        </p:txBody>
      </p:sp>
      <p:sp>
        <p:nvSpPr>
          <p:cNvPr id="9" name="Text Placeholder 8"/>
          <p:cNvSpPr>
            <a:spLocks noGrp="1"/>
          </p:cNvSpPr>
          <p:nvPr>
            <p:ph type="body" sz="quarter" idx="17" hasCustomPrompt="1"/>
          </p:nvPr>
        </p:nvSpPr>
        <p:spPr>
          <a:xfrm>
            <a:off x="4770842" y="1064853"/>
            <a:ext cx="3796896" cy="3264797"/>
          </a:xfrm>
          <a:prstGeom prst="rect">
            <a:avLst/>
          </a:prstGeom>
        </p:spPr>
        <p:txBody>
          <a:bodyPr/>
          <a:lstStyle>
            <a:lvl1pPr marL="285750" indent="-285750">
              <a:lnSpc>
                <a:spcPct val="100000"/>
              </a:lnSpc>
              <a:buFont typeface="Arial" panose="020B0604020202020204" pitchFamily="34" charset="0"/>
              <a:buChar char="•"/>
              <a:defRPr sz="1600" b="0"/>
            </a:lvl1pPr>
            <a:lvl2pPr marL="287338" indent="-287338">
              <a:lnSpc>
                <a:spcPct val="100000"/>
              </a:lnSpc>
              <a:buFont typeface="Arial" panose="020B0604020202020204" pitchFamily="34" charset="0"/>
              <a:buChar char="•"/>
              <a:defRPr sz="1300" b="0"/>
            </a:lvl2pPr>
            <a:lvl3pPr marL="447675" indent="-174625">
              <a:lnSpc>
                <a:spcPct val="100000"/>
              </a:lnSpc>
              <a:buFont typeface="Arial" panose="020B0604020202020204" pitchFamily="34" charset="0"/>
              <a:buChar char="−"/>
              <a:defRPr sz="1400" b="0"/>
            </a:lvl3pPr>
            <a:lvl4pPr marL="623888" indent="-176213">
              <a:lnSpc>
                <a:spcPct val="100000"/>
              </a:lnSpc>
              <a:tabLst/>
              <a:defRPr sz="1400" b="0"/>
            </a:lvl4pPr>
            <a:lvl5pPr marL="809625" indent="-185738">
              <a:lnSpc>
                <a:spcPct val="100000"/>
              </a:lnSpc>
              <a:defRPr sz="1400" b="0"/>
            </a:lvl5pPr>
          </a:lstStyle>
          <a:p>
            <a:pPr lvl="0"/>
            <a:r>
              <a:rPr lang="en-US" dirty="0"/>
              <a:t>Click to add text</a:t>
            </a:r>
          </a:p>
          <a:p>
            <a:pPr lvl="2"/>
            <a:r>
              <a:rPr lang="en-US" dirty="0"/>
              <a:t>Second level</a:t>
            </a:r>
          </a:p>
          <a:p>
            <a:pPr lvl="3"/>
            <a:r>
              <a:rPr lang="en-US" dirty="0"/>
              <a:t>Third level</a:t>
            </a:r>
          </a:p>
          <a:p>
            <a:pPr lvl="4"/>
            <a:r>
              <a:rPr lang="en-US" dirty="0"/>
              <a:t>Fourth level</a:t>
            </a:r>
            <a:endParaRPr lang="en-GB" dirty="0"/>
          </a:p>
        </p:txBody>
      </p:sp>
    </p:spTree>
    <p:extLst>
      <p:ext uri="{BB962C8B-B14F-4D97-AF65-F5344CB8AC3E}">
        <p14:creationId xmlns:p14="http://schemas.microsoft.com/office/powerpoint/2010/main" val="2069957296"/>
      </p:ext>
    </p:extLst>
  </p:cSld>
  <p:clrMapOvr>
    <a:masterClrMapping/>
  </p:clrMapOvr>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text and image on right side">
    <p:spTree>
      <p:nvGrpSpPr>
        <p:cNvPr id="1" name=""/>
        <p:cNvGrpSpPr/>
        <p:nvPr/>
      </p:nvGrpSpPr>
      <p:grpSpPr>
        <a:xfrm>
          <a:off x="0" y="0"/>
          <a:ext cx="0" cy="0"/>
          <a:chOff x="0" y="0"/>
          <a:chExt cx="0" cy="0"/>
        </a:xfrm>
      </p:grpSpPr>
      <p:sp>
        <p:nvSpPr>
          <p:cNvPr id="10" name="Picture Placeholder 9"/>
          <p:cNvSpPr>
            <a:spLocks noGrp="1"/>
          </p:cNvSpPr>
          <p:nvPr>
            <p:ph type="pic" sz="quarter" idx="14"/>
          </p:nvPr>
        </p:nvSpPr>
        <p:spPr>
          <a:xfrm>
            <a:off x="4572000" y="0"/>
            <a:ext cx="4572000" cy="5143500"/>
          </a:xfrm>
          <a:prstGeom prst="rect">
            <a:avLst/>
          </a:prstGeom>
          <a:solidFill>
            <a:schemeClr val="bg1">
              <a:lumMod val="85000"/>
            </a:schemeClr>
          </a:solidFill>
        </p:spPr>
        <p:txBody>
          <a:bodyPr/>
          <a:lstStyle>
            <a:lvl1pPr marL="0" indent="0">
              <a:lnSpc>
                <a:spcPct val="100000"/>
              </a:lnSpc>
              <a:buFontTx/>
              <a:buNone/>
              <a:defRPr/>
            </a:lvl1pPr>
          </a:lstStyle>
          <a:p>
            <a:r>
              <a:rPr lang="en-US" noProof="0" dirty="0"/>
              <a:t>Drag picture to placeholder or click icon to add</a:t>
            </a:r>
          </a:p>
        </p:txBody>
      </p:sp>
      <p:cxnSp>
        <p:nvCxnSpPr>
          <p:cNvPr id="16" name="Straight Connector 15"/>
          <p:cNvCxnSpPr/>
          <p:nvPr userDrawn="1"/>
        </p:nvCxnSpPr>
        <p:spPr>
          <a:xfrm flipV="1">
            <a:off x="576263" y="4443414"/>
            <a:ext cx="3995737"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5"/>
          </p:nvPr>
        </p:nvSpPr>
        <p:spPr/>
        <p:txBody>
          <a:bodyPr/>
          <a:lstStyle>
            <a:lvl1pPr>
              <a:defRPr/>
            </a:lvl1pPr>
          </a:lstStyle>
          <a:p>
            <a:fld id="{DEB55CBB-B8E1-44E4-B330-08B828CC8419}" type="datetime3">
              <a:rPr lang="en-US" smtClean="0"/>
              <a:t>6 May 2020</a:t>
            </a:fld>
            <a:endParaRPr lang="de-DE" dirty="0"/>
          </a:p>
        </p:txBody>
      </p:sp>
      <p:sp>
        <p:nvSpPr>
          <p:cNvPr id="5" name="Footer Placeholder 4"/>
          <p:cNvSpPr>
            <a:spLocks noGrp="1"/>
          </p:cNvSpPr>
          <p:nvPr>
            <p:ph type="ftr" sz="quarter" idx="16"/>
          </p:nvPr>
        </p:nvSpPr>
        <p:spPr/>
        <p:txBody>
          <a:bodyPr/>
          <a:lstStyle/>
          <a:p>
            <a:endParaRPr lang="de-DE" dirty="0"/>
          </a:p>
        </p:txBody>
      </p:sp>
      <p:sp>
        <p:nvSpPr>
          <p:cNvPr id="8" name="Title 1"/>
          <p:cNvSpPr>
            <a:spLocks noGrp="1"/>
          </p:cNvSpPr>
          <p:nvPr>
            <p:ph type="title" hasCustomPrompt="1"/>
          </p:nvPr>
        </p:nvSpPr>
        <p:spPr>
          <a:xfrm>
            <a:off x="576263" y="370375"/>
            <a:ext cx="3796897"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11" name="Text Placeholder 8"/>
          <p:cNvSpPr>
            <a:spLocks noGrp="1"/>
          </p:cNvSpPr>
          <p:nvPr>
            <p:ph type="body" sz="quarter" idx="24" hasCustomPrompt="1"/>
          </p:nvPr>
        </p:nvSpPr>
        <p:spPr>
          <a:xfrm>
            <a:off x="576263" y="1064853"/>
            <a:ext cx="3796897" cy="3264797"/>
          </a:xfrm>
          <a:prstGeom prst="rect">
            <a:avLst/>
          </a:prstGeom>
        </p:spPr>
        <p:txBody>
          <a:bodyPr>
            <a:normAutofit/>
          </a:bodyPr>
          <a:lstStyle>
            <a:lvl1pPr marL="0" indent="0">
              <a:lnSpc>
                <a:spcPct val="100000"/>
              </a:lnSpc>
              <a:buFont typeface="Arial" charset="0"/>
              <a:buNone/>
              <a:defRPr sz="1600" b="0"/>
            </a:lvl1pPr>
            <a:lvl2pPr marL="360363" indent="-360363">
              <a:lnSpc>
                <a:spcPct val="100000"/>
              </a:lnSpc>
              <a:buFont typeface="+mj-lt"/>
              <a:buAutoNum type="arabicPeriod"/>
              <a:defRPr sz="1600" b="0"/>
            </a:lvl2pPr>
            <a:lvl3pPr marL="365125" indent="0">
              <a:lnSpc>
                <a:spcPct val="100000"/>
              </a:lnSpc>
              <a:buFont typeface="Arial" charset="0"/>
              <a:buNone/>
              <a:defRPr sz="1600" b="0"/>
            </a:lvl3pPr>
            <a:lvl4pPr marL="549275" indent="0">
              <a:lnSpc>
                <a:spcPct val="100000"/>
              </a:lnSpc>
              <a:buNone/>
              <a:tabLst/>
              <a:defRPr sz="1600" b="0"/>
            </a:lvl4pPr>
            <a:lvl5pPr marL="725488" indent="0">
              <a:lnSpc>
                <a:spcPct val="100000"/>
              </a:lnSpc>
              <a:buFont typeface="Arial" charset="0"/>
              <a:buNone/>
              <a:defRPr sz="1600" b="0" baseline="0"/>
            </a:lvl5pPr>
          </a:lstStyle>
          <a:p>
            <a:pPr lvl="0"/>
            <a:r>
              <a:rPr lang="en-US" dirty="0"/>
              <a:t>Click to add text</a:t>
            </a:r>
          </a:p>
        </p:txBody>
      </p:sp>
    </p:spTree>
    <p:extLst>
      <p:ext uri="{BB962C8B-B14F-4D97-AF65-F5344CB8AC3E}">
        <p14:creationId xmlns:p14="http://schemas.microsoft.com/office/powerpoint/2010/main" val="3231835068"/>
      </p:ext>
    </p:extLst>
  </p:cSld>
  <p:clrMapOvr>
    <a:masterClrMapping/>
  </p:clrMapOvr>
  <p:extLst>
    <p:ext uri="{DCECCB84-F9BA-43D5-87BE-67443E8EF086}">
      <p15:sldGuideLst xmlns:p15="http://schemas.microsoft.com/office/powerpoint/2012/main">
        <p15:guide id="1" pos="363" userDrawn="1">
          <p15:clr>
            <a:srgbClr val="FBAE40"/>
          </p15:clr>
        </p15:guide>
        <p15:guide id="2" pos="2699" userDrawn="1">
          <p15:clr>
            <a:srgbClr val="FBAE40"/>
          </p15:clr>
        </p15:guide>
        <p15:guide id="3" pos="2880"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2867"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text and image on left side">
    <p:spTree>
      <p:nvGrpSpPr>
        <p:cNvPr id="1" name=""/>
        <p:cNvGrpSpPr/>
        <p:nvPr/>
      </p:nvGrpSpPr>
      <p:grpSpPr>
        <a:xfrm>
          <a:off x="0" y="0"/>
          <a:ext cx="0" cy="0"/>
          <a:chOff x="0" y="0"/>
          <a:chExt cx="0" cy="0"/>
        </a:xfrm>
      </p:grpSpPr>
      <p:sp>
        <p:nvSpPr>
          <p:cNvPr id="9" name="Date Placeholder 3"/>
          <p:cNvSpPr>
            <a:spLocks noGrp="1"/>
          </p:cNvSpPr>
          <p:nvPr>
            <p:ph type="dt" sz="half" idx="15"/>
          </p:nvPr>
        </p:nvSpPr>
        <p:spPr>
          <a:xfrm>
            <a:off x="5022028" y="4722258"/>
            <a:ext cx="3086100" cy="162814"/>
          </a:xfrm>
        </p:spPr>
        <p:txBody>
          <a:bodyPr/>
          <a:lstStyle>
            <a:lvl1pPr algn="r">
              <a:defRPr/>
            </a:lvl1pPr>
          </a:lstStyle>
          <a:p>
            <a:fld id="{21494EE0-35B5-46CA-A3C3-25B3E75A708C}" type="datetime3">
              <a:rPr lang="en-US" smtClean="0"/>
              <a:t>6 May 2020</a:t>
            </a:fld>
            <a:endParaRPr lang="de-DE" dirty="0"/>
          </a:p>
        </p:txBody>
      </p:sp>
      <p:sp>
        <p:nvSpPr>
          <p:cNvPr id="10" name="Footer Placeholder 4"/>
          <p:cNvSpPr>
            <a:spLocks noGrp="1"/>
          </p:cNvSpPr>
          <p:nvPr>
            <p:ph type="ftr" sz="quarter" idx="16"/>
          </p:nvPr>
        </p:nvSpPr>
        <p:spPr>
          <a:xfrm>
            <a:off x="5022028" y="4531201"/>
            <a:ext cx="3086100" cy="162244"/>
          </a:xfrm>
        </p:spPr>
        <p:txBody>
          <a:bodyPr/>
          <a:lstStyle>
            <a:lvl1pPr algn="r">
              <a:defRPr/>
            </a:lvl1pPr>
          </a:lstStyle>
          <a:p>
            <a:endParaRPr lang="de-DE" dirty="0"/>
          </a:p>
        </p:txBody>
      </p:sp>
      <p:cxnSp>
        <p:nvCxnSpPr>
          <p:cNvPr id="11" name="Straight Connector 10"/>
          <p:cNvCxnSpPr/>
          <p:nvPr userDrawn="1"/>
        </p:nvCxnSpPr>
        <p:spPr>
          <a:xfrm flipV="1">
            <a:off x="576263" y="4443414"/>
            <a:ext cx="3995737"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12" name="Picture Placeholder 9"/>
          <p:cNvSpPr>
            <a:spLocks noGrp="1"/>
          </p:cNvSpPr>
          <p:nvPr>
            <p:ph type="pic" sz="quarter" idx="24"/>
          </p:nvPr>
        </p:nvSpPr>
        <p:spPr>
          <a:xfrm>
            <a:off x="0" y="0"/>
            <a:ext cx="4572000" cy="5143500"/>
          </a:xfrm>
          <a:prstGeom prst="rect">
            <a:avLst/>
          </a:prstGeom>
          <a:solidFill>
            <a:schemeClr val="bg1">
              <a:lumMod val="85000"/>
            </a:schemeClr>
          </a:solidFill>
        </p:spPr>
        <p:txBody>
          <a:bodyPr/>
          <a:lstStyle>
            <a:lvl1pPr marL="0" indent="0">
              <a:lnSpc>
                <a:spcPct val="100000"/>
              </a:lnSpc>
              <a:buFontTx/>
              <a:buNone/>
              <a:defRPr/>
            </a:lvl1pPr>
          </a:lstStyle>
          <a:p>
            <a:r>
              <a:rPr lang="en-US" noProof="0" dirty="0"/>
              <a:t>Drag picture to placeholder or click icon to add</a:t>
            </a:r>
          </a:p>
        </p:txBody>
      </p:sp>
      <p:sp>
        <p:nvSpPr>
          <p:cNvPr id="16" name="Title 1"/>
          <p:cNvSpPr>
            <a:spLocks noGrp="1"/>
          </p:cNvSpPr>
          <p:nvPr>
            <p:ph type="title" hasCustomPrompt="1"/>
          </p:nvPr>
        </p:nvSpPr>
        <p:spPr>
          <a:xfrm>
            <a:off x="4744238" y="370375"/>
            <a:ext cx="3796897"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18" name="Text Placeholder 8"/>
          <p:cNvSpPr>
            <a:spLocks noGrp="1"/>
          </p:cNvSpPr>
          <p:nvPr>
            <p:ph type="body" sz="quarter" idx="25" hasCustomPrompt="1"/>
          </p:nvPr>
        </p:nvSpPr>
        <p:spPr>
          <a:xfrm>
            <a:off x="4744238" y="1064853"/>
            <a:ext cx="3796897" cy="3264797"/>
          </a:xfrm>
          <a:prstGeom prst="rect">
            <a:avLst/>
          </a:prstGeom>
        </p:spPr>
        <p:txBody>
          <a:bodyPr>
            <a:normAutofit/>
          </a:bodyPr>
          <a:lstStyle>
            <a:lvl1pPr marL="0" indent="0">
              <a:lnSpc>
                <a:spcPct val="100000"/>
              </a:lnSpc>
              <a:buFont typeface="Arial" charset="0"/>
              <a:buNone/>
              <a:defRPr sz="1600" b="0"/>
            </a:lvl1pPr>
            <a:lvl2pPr marL="360363" indent="-360363">
              <a:lnSpc>
                <a:spcPct val="100000"/>
              </a:lnSpc>
              <a:buFont typeface="+mj-lt"/>
              <a:buAutoNum type="arabicPeriod"/>
              <a:defRPr sz="1600" b="0"/>
            </a:lvl2pPr>
            <a:lvl3pPr marL="365125" indent="0">
              <a:lnSpc>
                <a:spcPct val="100000"/>
              </a:lnSpc>
              <a:buFont typeface="Arial" charset="0"/>
              <a:buNone/>
              <a:defRPr sz="1600" b="0"/>
            </a:lvl3pPr>
            <a:lvl4pPr marL="549275" indent="0">
              <a:lnSpc>
                <a:spcPct val="100000"/>
              </a:lnSpc>
              <a:buNone/>
              <a:tabLst/>
              <a:defRPr sz="1600" b="0"/>
            </a:lvl4pPr>
            <a:lvl5pPr marL="725488" indent="0">
              <a:lnSpc>
                <a:spcPct val="100000"/>
              </a:lnSpc>
              <a:buFont typeface="Arial" charset="0"/>
              <a:buNone/>
              <a:defRPr sz="1600" b="0" baseline="0"/>
            </a:lvl5pPr>
          </a:lstStyle>
          <a:p>
            <a:pPr lvl="0"/>
            <a:r>
              <a:rPr lang="en-US" dirty="0"/>
              <a:t>Click to add text</a:t>
            </a:r>
          </a:p>
        </p:txBody>
      </p:sp>
      <p:pic>
        <p:nvPicPr>
          <p:cNvPr id="8" name="Picture 7">
            <a:extLst>
              <a:ext uri="{FF2B5EF4-FFF2-40B4-BE49-F238E27FC236}">
                <a16:creationId xmlns:a16="http://schemas.microsoft.com/office/drawing/2014/main" id="{DC325E4A-A3B6-4B2B-863D-09456140330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64416" y="4531201"/>
            <a:ext cx="401839" cy="444500"/>
          </a:xfrm>
          <a:prstGeom prst="rect">
            <a:avLst/>
          </a:prstGeom>
        </p:spPr>
      </p:pic>
    </p:spTree>
    <p:extLst>
      <p:ext uri="{BB962C8B-B14F-4D97-AF65-F5344CB8AC3E}">
        <p14:creationId xmlns:p14="http://schemas.microsoft.com/office/powerpoint/2010/main" val="15192778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text and content">
    <p:spTree>
      <p:nvGrpSpPr>
        <p:cNvPr id="1" name=""/>
        <p:cNvGrpSpPr/>
        <p:nvPr/>
      </p:nvGrpSpPr>
      <p:grpSpPr>
        <a:xfrm>
          <a:off x="0" y="0"/>
          <a:ext cx="0" cy="0"/>
          <a:chOff x="0" y="0"/>
          <a:chExt cx="0" cy="0"/>
        </a:xfrm>
      </p:grpSpPr>
      <p:sp>
        <p:nvSpPr>
          <p:cNvPr id="9" name="Date Placeholder 3"/>
          <p:cNvSpPr>
            <a:spLocks noGrp="1"/>
          </p:cNvSpPr>
          <p:nvPr>
            <p:ph type="dt" sz="half" idx="15"/>
          </p:nvPr>
        </p:nvSpPr>
        <p:spPr>
          <a:xfrm>
            <a:off x="1044000" y="4722258"/>
            <a:ext cx="3086100" cy="162814"/>
          </a:xfrm>
        </p:spPr>
        <p:txBody>
          <a:bodyPr/>
          <a:lstStyle>
            <a:lvl1pPr>
              <a:defRPr/>
            </a:lvl1pPr>
          </a:lstStyle>
          <a:p>
            <a:fld id="{9053E51D-3798-4D1C-AF89-7DC594A68766}" type="datetime3">
              <a:rPr lang="en-US" smtClean="0"/>
              <a:t>6 May 2020</a:t>
            </a:fld>
            <a:endParaRPr lang="de-DE" dirty="0"/>
          </a:p>
        </p:txBody>
      </p:sp>
      <p:sp>
        <p:nvSpPr>
          <p:cNvPr id="10" name="Footer Placeholder 4"/>
          <p:cNvSpPr>
            <a:spLocks noGrp="1"/>
          </p:cNvSpPr>
          <p:nvPr>
            <p:ph type="ftr" sz="quarter" idx="16"/>
          </p:nvPr>
        </p:nvSpPr>
        <p:spPr>
          <a:xfrm>
            <a:off x="1044000" y="4531201"/>
            <a:ext cx="3086100" cy="162244"/>
          </a:xfrm>
        </p:spPr>
        <p:txBody>
          <a:bodyPr/>
          <a:lstStyle/>
          <a:p>
            <a:endParaRPr lang="de-DE" dirty="0"/>
          </a:p>
        </p:txBody>
      </p:sp>
      <p:cxnSp>
        <p:nvCxnSpPr>
          <p:cNvPr id="11" name="Straight Connector 10"/>
          <p:cNvCxnSpPr/>
          <p:nvPr userDrawn="1"/>
        </p:nvCxnSpPr>
        <p:spPr>
          <a:xfrm flipV="1">
            <a:off x="576263" y="4443414"/>
            <a:ext cx="3995737"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15" name="Picture Placeholder 9"/>
          <p:cNvSpPr>
            <a:spLocks noGrp="1"/>
          </p:cNvSpPr>
          <p:nvPr>
            <p:ph type="pic" sz="quarter" idx="14"/>
          </p:nvPr>
        </p:nvSpPr>
        <p:spPr>
          <a:xfrm>
            <a:off x="3386666" y="1064853"/>
            <a:ext cx="5181071" cy="3264797"/>
          </a:xfrm>
          <a:prstGeom prst="rect">
            <a:avLst/>
          </a:prstGeom>
          <a:solidFill>
            <a:schemeClr val="bg1">
              <a:lumMod val="85000"/>
            </a:schemeClr>
          </a:solidFill>
        </p:spPr>
        <p:txBody>
          <a:bodyPr/>
          <a:lstStyle>
            <a:lvl1pPr marL="0" indent="0">
              <a:lnSpc>
                <a:spcPct val="100000"/>
              </a:lnSpc>
              <a:buFontTx/>
              <a:buNone/>
              <a:defRPr/>
            </a:lvl1pPr>
          </a:lstStyle>
          <a:p>
            <a:r>
              <a:rPr lang="en-US" noProof="0" dirty="0"/>
              <a:t>Drag picture to placeholder or click icon to add</a:t>
            </a:r>
          </a:p>
        </p:txBody>
      </p:sp>
      <p:sp>
        <p:nvSpPr>
          <p:cNvPr id="7"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8" name="Text Placeholder 8"/>
          <p:cNvSpPr>
            <a:spLocks noGrp="1"/>
          </p:cNvSpPr>
          <p:nvPr>
            <p:ph type="body" sz="quarter" idx="24" hasCustomPrompt="1"/>
          </p:nvPr>
        </p:nvSpPr>
        <p:spPr>
          <a:xfrm>
            <a:off x="576264" y="1064853"/>
            <a:ext cx="2641070" cy="3264797"/>
          </a:xfrm>
          <a:prstGeom prst="rect">
            <a:avLst/>
          </a:prstGeom>
        </p:spPr>
        <p:txBody>
          <a:bodyPr>
            <a:normAutofit/>
          </a:bodyPr>
          <a:lstStyle>
            <a:lvl1pPr marL="0" indent="0">
              <a:lnSpc>
                <a:spcPct val="100000"/>
              </a:lnSpc>
              <a:buFont typeface="Arial" charset="0"/>
              <a:buNone/>
              <a:defRPr sz="1600" b="0"/>
            </a:lvl1pPr>
            <a:lvl2pPr marL="360363" indent="-360363">
              <a:lnSpc>
                <a:spcPct val="100000"/>
              </a:lnSpc>
              <a:buFont typeface="+mj-lt"/>
              <a:buAutoNum type="arabicPeriod"/>
              <a:defRPr sz="1600" b="0"/>
            </a:lvl2pPr>
            <a:lvl3pPr marL="365125" indent="0">
              <a:lnSpc>
                <a:spcPct val="100000"/>
              </a:lnSpc>
              <a:buFont typeface="Arial" charset="0"/>
              <a:buNone/>
              <a:defRPr sz="1600" b="0"/>
            </a:lvl3pPr>
            <a:lvl4pPr marL="549275" indent="0">
              <a:lnSpc>
                <a:spcPct val="100000"/>
              </a:lnSpc>
              <a:buNone/>
              <a:tabLst/>
              <a:defRPr sz="1600" b="0"/>
            </a:lvl4pPr>
            <a:lvl5pPr marL="725488" indent="0">
              <a:lnSpc>
                <a:spcPct val="100000"/>
              </a:lnSpc>
              <a:buFont typeface="Arial" charset="0"/>
              <a:buNone/>
              <a:defRPr sz="1600" b="0" baseline="0"/>
            </a:lvl5pPr>
          </a:lstStyle>
          <a:p>
            <a:pPr lvl="0"/>
            <a:r>
              <a:rPr lang="en-US" dirty="0"/>
              <a:t>Click to add text</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lvl1pPr>
              <a:defRPr/>
            </a:lvl1pPr>
          </a:lstStyle>
          <a:p>
            <a:fld id="{BCCB3E4B-F4EB-4884-ACB6-6C6645ADF327}" type="datetime3">
              <a:rPr lang="en-US" smtClean="0"/>
              <a:t>6 May 2020</a:t>
            </a:fld>
            <a:endParaRPr lang="de-DE"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14533" y="2325818"/>
            <a:ext cx="2929467" cy="2817682"/>
          </a:xfrm>
          <a:prstGeom prst="rect">
            <a:avLst/>
          </a:prstGeom>
        </p:spPr>
      </p:pic>
      <p:sp>
        <p:nvSpPr>
          <p:cNvPr id="6" name="Footer Placeholder 5"/>
          <p:cNvSpPr>
            <a:spLocks noGrp="1"/>
          </p:cNvSpPr>
          <p:nvPr>
            <p:ph type="ftr" sz="quarter" idx="11"/>
          </p:nvPr>
        </p:nvSpPr>
        <p:spPr/>
        <p:txBody>
          <a:bodyPr/>
          <a:lstStyle/>
          <a:p>
            <a:endParaRPr lang="de-DE" dirty="0"/>
          </a:p>
        </p:txBody>
      </p:sp>
      <p:sp>
        <p:nvSpPr>
          <p:cNvPr id="7" name="Title 1"/>
          <p:cNvSpPr>
            <a:spLocks noGrp="1"/>
          </p:cNvSpPr>
          <p:nvPr>
            <p:ph type="title" hasCustomPrompt="1"/>
          </p:nvPr>
        </p:nvSpPr>
        <p:spPr>
          <a:xfrm>
            <a:off x="576263" y="438428"/>
            <a:ext cx="6248399" cy="2830088"/>
          </a:xfrm>
          <a:prstGeom prst="rect">
            <a:avLst/>
          </a:prstGeom>
        </p:spPr>
        <p:txBody>
          <a:bodyPr lIns="0" tIns="0" rIns="0">
            <a:normAutofit/>
          </a:bodyPr>
          <a:lstStyle>
            <a:lvl1pPr marL="177800" indent="-177800">
              <a:lnSpc>
                <a:spcPct val="100000"/>
              </a:lnSpc>
              <a:defRPr sz="3600" baseline="0">
                <a:solidFill>
                  <a:srgbClr val="FF6C00"/>
                </a:solidFill>
                <a:latin typeface="NexusSansPro-Italic" panose="020B0504030101020102" pitchFamily="34" charset="0"/>
                <a:cs typeface="NexusSansPro-Italic" panose="020B0504030101020102" pitchFamily="34" charset="0"/>
              </a:defRPr>
            </a:lvl1pPr>
          </a:lstStyle>
          <a:p>
            <a:r>
              <a:rPr lang="en-US" dirty="0"/>
              <a:t>“Quote</a:t>
            </a:r>
            <a:r>
              <a:rPr lang="de-DE" dirty="0"/>
              <a:t>”</a:t>
            </a:r>
          </a:p>
        </p:txBody>
      </p:sp>
      <p:cxnSp>
        <p:nvCxnSpPr>
          <p:cNvPr id="8" name="Straight Connector 7"/>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7816578"/>
      </p:ext>
    </p:extLst>
  </p:cSld>
  <p:clrMapOvr>
    <a:masterClrMapping/>
  </p:clrMapOvr>
  <p:extLst>
    <p:ext uri="{DCECCB84-F9BA-43D5-87BE-67443E8EF086}">
      <p15:sldGuideLst xmlns:p15="http://schemas.microsoft.com/office/powerpoint/2012/main">
        <p15:guide id="1" orient="horz" pos="373" userDrawn="1">
          <p15:clr>
            <a:srgbClr val="FBAE40"/>
          </p15:clr>
        </p15:guide>
        <p15:guide id="2" orient="horz" pos="2867" userDrawn="1">
          <p15:clr>
            <a:srgbClr val="FBAE40"/>
          </p15:clr>
        </p15:guide>
        <p15:guide id="3" pos="363" userDrawn="1">
          <p15:clr>
            <a:srgbClr val="FBAE40"/>
          </p15:clr>
        </p15:guide>
        <p15:guide id="4" pos="2699" userDrawn="1">
          <p15:clr>
            <a:srgbClr val="FBAE40"/>
          </p15:clr>
        </p15:guide>
        <p15:guide id="5" pos="2880" userDrawn="1">
          <p15:clr>
            <a:srgbClr val="FBAE40"/>
          </p15:clr>
        </p15:guide>
        <p15:guide id="6" pos="3061" userDrawn="1">
          <p15:clr>
            <a:srgbClr val="FBAE40"/>
          </p15:clr>
        </p15:guide>
        <p15:guide id="7" pos="5397"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Quote with dark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9144000" cy="5143500"/>
          </a:xfrm>
          <a:prstGeom prst="rect">
            <a:avLst/>
          </a:prstGeom>
          <a:solidFill>
            <a:schemeClr val="bg1">
              <a:lumMod val="95000"/>
            </a:schemeClr>
          </a:solidFill>
        </p:spPr>
        <p:txBody>
          <a:bodyPr/>
          <a:lstStyle>
            <a:lvl1pPr marL="0" indent="0">
              <a:lnSpc>
                <a:spcPct val="100000"/>
              </a:lnSpc>
              <a:buNone/>
              <a:defRPr/>
            </a:lvl1pPr>
          </a:lstStyle>
          <a:p>
            <a:r>
              <a:rPr lang="en-US" noProof="0" dirty="0"/>
              <a:t>Drag picture to placeholder or click icon to add</a:t>
            </a:r>
          </a:p>
        </p:txBody>
      </p:sp>
      <p:sp>
        <p:nvSpPr>
          <p:cNvPr id="4" name="Title 1">
            <a:extLst>
              <a:ext uri="{FF2B5EF4-FFF2-40B4-BE49-F238E27FC236}">
                <a16:creationId xmlns:a16="http://schemas.microsoft.com/office/drawing/2014/main" id="{143C7E15-6A7F-304C-9E96-52D4906FD97F}"/>
              </a:ext>
            </a:extLst>
          </p:cNvPr>
          <p:cNvSpPr>
            <a:spLocks noGrp="1"/>
          </p:cNvSpPr>
          <p:nvPr>
            <p:ph type="title" hasCustomPrompt="1"/>
          </p:nvPr>
        </p:nvSpPr>
        <p:spPr>
          <a:xfrm>
            <a:off x="576263" y="442237"/>
            <a:ext cx="5991591" cy="3180193"/>
          </a:xfrm>
          <a:prstGeom prst="rect">
            <a:avLst/>
          </a:prstGeom>
        </p:spPr>
        <p:txBody>
          <a:bodyPr lIns="0" rIns="0">
            <a:normAutofit/>
          </a:bodyPr>
          <a:lstStyle>
            <a:lvl1pPr marL="177800" indent="-177800">
              <a:lnSpc>
                <a:spcPct val="100000"/>
              </a:lnSpc>
              <a:defRPr sz="3600">
                <a:solidFill>
                  <a:schemeClr val="bg1"/>
                </a:solidFill>
                <a:latin typeface="NexusSansPro-Italic" panose="020B0504030101020102" pitchFamily="34" charset="0"/>
                <a:cs typeface="NexusSansPro-Italic" panose="020B0504030101020102" pitchFamily="34" charset="0"/>
              </a:defRPr>
            </a:lvl1pPr>
          </a:lstStyle>
          <a:p>
            <a:r>
              <a:rPr lang="en-US" dirty="0"/>
              <a:t>“Quote”</a:t>
            </a:r>
            <a:endParaRPr lang="de-DE" dirty="0"/>
          </a:p>
        </p:txBody>
      </p:sp>
    </p:spTree>
    <p:extLst>
      <p:ext uri="{BB962C8B-B14F-4D97-AF65-F5344CB8AC3E}">
        <p14:creationId xmlns:p14="http://schemas.microsoft.com/office/powerpoint/2010/main" val="2195032865"/>
      </p:ext>
    </p:extLst>
  </p:cSld>
  <p:clrMapOvr>
    <a:masterClrMapping/>
  </p:clrMapOvr>
  <p:extLst>
    <p:ext uri="{DCECCB84-F9BA-43D5-87BE-67443E8EF086}">
      <p15:sldGuideLst xmlns:p15="http://schemas.microsoft.com/office/powerpoint/2012/main">
        <p15:guide id="1" pos="363" userDrawn="1">
          <p15:clr>
            <a:srgbClr val="FBAE40"/>
          </p15:clr>
        </p15:guide>
        <p15:guide id="2" pos="2880" userDrawn="1">
          <p15:clr>
            <a:srgbClr val="FBAE40"/>
          </p15:clr>
        </p15:guide>
        <p15:guide id="3" pos="2699"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2867"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Quote with light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9144000" cy="5143500"/>
          </a:xfrm>
          <a:prstGeom prst="rect">
            <a:avLst/>
          </a:prstGeom>
          <a:solidFill>
            <a:schemeClr val="bg1">
              <a:lumMod val="95000"/>
            </a:schemeClr>
          </a:solidFill>
        </p:spPr>
        <p:txBody>
          <a:bodyPr/>
          <a:lstStyle>
            <a:lvl1pPr marL="0" indent="0">
              <a:lnSpc>
                <a:spcPct val="100000"/>
              </a:lnSpc>
              <a:buNone/>
              <a:defRPr/>
            </a:lvl1pPr>
          </a:lstStyle>
          <a:p>
            <a:r>
              <a:rPr lang="nl-NL" dirty="0"/>
              <a:t>Drag </a:t>
            </a:r>
            <a:r>
              <a:rPr lang="en-US" noProof="0" dirty="0"/>
              <a:t>picture</a:t>
            </a:r>
            <a:r>
              <a:rPr lang="nl-NL" dirty="0"/>
              <a:t> to placeholder or click icon to add</a:t>
            </a:r>
            <a:endParaRPr lang="de-DE" dirty="0"/>
          </a:p>
        </p:txBody>
      </p:sp>
      <p:sp>
        <p:nvSpPr>
          <p:cNvPr id="4" name="Title 1">
            <a:extLst>
              <a:ext uri="{FF2B5EF4-FFF2-40B4-BE49-F238E27FC236}">
                <a16:creationId xmlns:a16="http://schemas.microsoft.com/office/drawing/2014/main" id="{143C7E15-6A7F-304C-9E96-52D4906FD97F}"/>
              </a:ext>
            </a:extLst>
          </p:cNvPr>
          <p:cNvSpPr>
            <a:spLocks noGrp="1"/>
          </p:cNvSpPr>
          <p:nvPr>
            <p:ph type="title" hasCustomPrompt="1"/>
          </p:nvPr>
        </p:nvSpPr>
        <p:spPr>
          <a:xfrm>
            <a:off x="576263" y="442237"/>
            <a:ext cx="5991591" cy="3180193"/>
          </a:xfrm>
          <a:prstGeom prst="rect">
            <a:avLst/>
          </a:prstGeom>
        </p:spPr>
        <p:txBody>
          <a:bodyPr lIns="0" rIns="0">
            <a:normAutofit/>
          </a:bodyPr>
          <a:lstStyle>
            <a:lvl1pPr marL="177800" indent="-177800">
              <a:lnSpc>
                <a:spcPct val="100000"/>
              </a:lnSpc>
              <a:defRPr sz="3600">
                <a:solidFill>
                  <a:srgbClr val="53565A"/>
                </a:solidFill>
                <a:latin typeface="NexusSansPro-Italic" panose="020B0504030101020102" pitchFamily="34" charset="0"/>
                <a:cs typeface="NexusSansPro-Italic" panose="020B0504030101020102" pitchFamily="34" charset="0"/>
              </a:defRPr>
            </a:lvl1pPr>
          </a:lstStyle>
          <a:p>
            <a:r>
              <a:rPr lang="en-US" dirty="0"/>
              <a:t>“Quote”</a:t>
            </a:r>
            <a:endParaRPr lang="de-DE" dirty="0"/>
          </a:p>
        </p:txBody>
      </p:sp>
    </p:spTree>
  </p:cSld>
  <p:clrMapOvr>
    <a:masterClrMapping/>
  </p:clrMapOvr>
  <p:extLst>
    <p:ext uri="{DCECCB84-F9BA-43D5-87BE-67443E8EF086}">
      <p15:sldGuideLst xmlns:p15="http://schemas.microsoft.com/office/powerpoint/2012/main">
        <p15:guide id="1" pos="363">
          <p15:clr>
            <a:srgbClr val="FBAE40"/>
          </p15:clr>
        </p15:guide>
        <p15:guide id="2" pos="2880">
          <p15:clr>
            <a:srgbClr val="FBAE40"/>
          </p15:clr>
        </p15:guide>
        <p15:guide id="3" pos="2699">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and illustration">
    <p:spTree>
      <p:nvGrpSpPr>
        <p:cNvPr id="1" name=""/>
        <p:cNvGrpSpPr/>
        <p:nvPr/>
      </p:nvGrpSpPr>
      <p:grpSpPr>
        <a:xfrm>
          <a:off x="0" y="0"/>
          <a:ext cx="0" cy="0"/>
          <a:chOff x="0" y="0"/>
          <a:chExt cx="0" cy="0"/>
        </a:xfrm>
      </p:grpSpPr>
      <p:sp>
        <p:nvSpPr>
          <p:cNvPr id="10" name="Picture Placeholder 9"/>
          <p:cNvSpPr>
            <a:spLocks noGrp="1"/>
          </p:cNvSpPr>
          <p:nvPr>
            <p:ph type="pic" sz="quarter" idx="14"/>
          </p:nvPr>
        </p:nvSpPr>
        <p:spPr>
          <a:xfrm>
            <a:off x="4770842" y="1064853"/>
            <a:ext cx="3796896" cy="3264797"/>
          </a:xfrm>
          <a:prstGeom prst="rect">
            <a:avLst/>
          </a:prstGeom>
          <a:solidFill>
            <a:schemeClr val="bg1">
              <a:lumMod val="85000"/>
            </a:schemeClr>
          </a:solidFill>
        </p:spPr>
        <p:txBody>
          <a:bodyPr/>
          <a:lstStyle>
            <a:lvl1pPr marL="0" indent="0">
              <a:lnSpc>
                <a:spcPct val="100000"/>
              </a:lnSpc>
              <a:buFontTx/>
              <a:buNone/>
              <a:defRPr/>
            </a:lvl1pPr>
          </a:lstStyle>
          <a:p>
            <a:r>
              <a:rPr lang="en-US" noProof="0" dirty="0"/>
              <a:t>Drag picture to placeholder or click icon to add</a:t>
            </a:r>
          </a:p>
        </p:txBody>
      </p:sp>
      <p:cxnSp>
        <p:nvCxnSpPr>
          <p:cNvPr id="14" name="Straight Connector 13"/>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5"/>
          </p:nvPr>
        </p:nvSpPr>
        <p:spPr/>
        <p:txBody>
          <a:bodyPr/>
          <a:lstStyle>
            <a:lvl1pPr>
              <a:defRPr/>
            </a:lvl1pPr>
          </a:lstStyle>
          <a:p>
            <a:fld id="{74FEB5EA-9448-4EBF-BFBA-7145FD88C53D}" type="datetime3">
              <a:rPr lang="en-US" smtClean="0"/>
              <a:t>6 May 2020</a:t>
            </a:fld>
            <a:endParaRPr lang="de-DE" dirty="0"/>
          </a:p>
        </p:txBody>
      </p:sp>
      <p:sp>
        <p:nvSpPr>
          <p:cNvPr id="5" name="Footer Placeholder 4"/>
          <p:cNvSpPr>
            <a:spLocks noGrp="1"/>
          </p:cNvSpPr>
          <p:nvPr>
            <p:ph type="ftr" sz="quarter" idx="16"/>
          </p:nvPr>
        </p:nvSpPr>
        <p:spPr/>
        <p:txBody>
          <a:bodyPr/>
          <a:lstStyle/>
          <a:p>
            <a:endParaRPr lang="de-DE" dirty="0"/>
          </a:p>
        </p:txBody>
      </p:sp>
      <p:sp>
        <p:nvSpPr>
          <p:cNvPr id="8"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9" name="Text Placeholder 8"/>
          <p:cNvSpPr>
            <a:spLocks noGrp="1"/>
          </p:cNvSpPr>
          <p:nvPr>
            <p:ph type="body" sz="quarter" idx="13" hasCustomPrompt="1"/>
          </p:nvPr>
        </p:nvSpPr>
        <p:spPr>
          <a:xfrm>
            <a:off x="576263" y="1064853"/>
            <a:ext cx="3796896" cy="3264797"/>
          </a:xfrm>
          <a:prstGeom prst="rect">
            <a:avLst/>
          </a:prstGeom>
        </p:spPr>
        <p:txBody>
          <a:bodyPr/>
          <a:lstStyle>
            <a:lvl1pPr marL="285750" indent="-285750">
              <a:lnSpc>
                <a:spcPct val="100000"/>
              </a:lnSpc>
              <a:buFont typeface="Arial" panose="020B0604020202020204" pitchFamily="34" charset="0"/>
              <a:buChar char="•"/>
              <a:defRPr sz="1600" b="0" baseline="0"/>
            </a:lvl1pPr>
            <a:lvl2pPr marL="285750" indent="-285750">
              <a:lnSpc>
                <a:spcPct val="100000"/>
              </a:lnSpc>
              <a:buFont typeface="Arial" panose="020B0604020202020204" pitchFamily="34" charset="0"/>
              <a:buChar char="•"/>
              <a:defRPr sz="1300" b="0"/>
            </a:lvl2pPr>
            <a:lvl3pPr marL="447675" indent="-174625">
              <a:lnSpc>
                <a:spcPct val="100000"/>
              </a:lnSpc>
              <a:buFont typeface="Arial" panose="020B0604020202020204" pitchFamily="34" charset="0"/>
              <a:buChar char="−"/>
              <a:defRPr sz="1400" b="0"/>
            </a:lvl3pPr>
            <a:lvl4pPr marL="623888" indent="-176213">
              <a:lnSpc>
                <a:spcPct val="100000"/>
              </a:lnSpc>
              <a:tabLst/>
              <a:defRPr sz="1400" b="0"/>
            </a:lvl4pPr>
            <a:lvl5pPr marL="809625" indent="-185738">
              <a:lnSpc>
                <a:spcPct val="100000"/>
              </a:lnSpc>
              <a:defRPr sz="1400" b="0"/>
            </a:lvl5pPr>
            <a:lvl6pPr marL="1714500" indent="0">
              <a:buNone/>
              <a:defRPr/>
            </a:lvl6pPr>
          </a:lstStyle>
          <a:p>
            <a:pPr lvl="0"/>
            <a:r>
              <a:rPr lang="en-US" dirty="0"/>
              <a:t>Click to add text</a:t>
            </a:r>
          </a:p>
          <a:p>
            <a:pPr lvl="2"/>
            <a:r>
              <a:rPr lang="en-US" dirty="0"/>
              <a:t>Second level</a:t>
            </a:r>
          </a:p>
          <a:p>
            <a:pPr lvl="3"/>
            <a:r>
              <a:rPr lang="en-US" dirty="0"/>
              <a:t>Third level</a:t>
            </a:r>
          </a:p>
          <a:p>
            <a:pPr lvl="4"/>
            <a:r>
              <a:rPr lang="en-US" dirty="0"/>
              <a:t>Fourth level</a:t>
            </a:r>
            <a:endParaRPr lang="en-GB" dirty="0"/>
          </a:p>
          <a:p>
            <a:pPr lvl="0"/>
            <a:endParaRPr lang="en-US" dirty="0"/>
          </a:p>
        </p:txBody>
      </p:sp>
    </p:spTree>
    <p:extLst>
      <p:ext uri="{BB962C8B-B14F-4D97-AF65-F5344CB8AC3E}">
        <p14:creationId xmlns:p14="http://schemas.microsoft.com/office/powerpoint/2010/main" val="803182024"/>
      </p:ext>
    </p:extLst>
  </p:cSld>
  <p:clrMapOvr>
    <a:masterClrMapping/>
  </p:clrMapOvr>
  <p:extLst>
    <p:ext uri="{DCECCB84-F9BA-43D5-87BE-67443E8EF086}">
      <p15:sldGuideLst xmlns:p15="http://schemas.microsoft.com/office/powerpoint/2012/main">
        <p15:guide id="1" pos="363" userDrawn="1">
          <p15:clr>
            <a:srgbClr val="FBAE40"/>
          </p15:clr>
        </p15:guide>
        <p15:guide id="2" pos="2880" userDrawn="1">
          <p15:clr>
            <a:srgbClr val="FBAE40"/>
          </p15:clr>
        </p15:guide>
        <p15:guide id="3" pos="2699" userDrawn="1">
          <p15:clr>
            <a:srgbClr val="FBAE40"/>
          </p15:clr>
        </p15:guide>
        <p15:guide id="4" pos="3061" userDrawn="1">
          <p15:clr>
            <a:srgbClr val="FBAE40"/>
          </p15:clr>
        </p15:guide>
        <p15:guide id="5" pos="5397" userDrawn="1">
          <p15:clr>
            <a:srgbClr val="FBAE40"/>
          </p15:clr>
        </p15:guide>
        <p15:guide id="7" orient="horz" pos="2867"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Main title slide with light photo and dark text">
    <p:spTree>
      <p:nvGrpSpPr>
        <p:cNvPr id="1" name=""/>
        <p:cNvGrpSpPr/>
        <p:nvPr/>
      </p:nvGrpSpPr>
      <p:grpSpPr>
        <a:xfrm>
          <a:off x="0" y="0"/>
          <a:ext cx="0" cy="0"/>
          <a:chOff x="0" y="0"/>
          <a:chExt cx="0" cy="0"/>
        </a:xfrm>
      </p:grpSpPr>
      <p:sp>
        <p:nvSpPr>
          <p:cNvPr id="14" name="Picture Placeholder 13"/>
          <p:cNvSpPr>
            <a:spLocks noGrp="1"/>
          </p:cNvSpPr>
          <p:nvPr>
            <p:ph type="pic" sz="quarter" idx="15" hasCustomPrompt="1"/>
          </p:nvPr>
        </p:nvSpPr>
        <p:spPr>
          <a:xfrm>
            <a:off x="0" y="0"/>
            <a:ext cx="9144000" cy="5143500"/>
          </a:xfrm>
          <a:prstGeom prst="rect">
            <a:avLst/>
          </a:prstGeom>
          <a:solidFill>
            <a:srgbClr val="F2F2F2">
              <a:alpha val="7059"/>
            </a:srgbClr>
          </a:solidFill>
        </p:spPr>
        <p:txBody>
          <a:bodyPr>
            <a:normAutofit/>
          </a:bodyPr>
          <a:lstStyle>
            <a:lvl1pPr marL="0" indent="0" algn="r">
              <a:lnSpc>
                <a:spcPct val="100000"/>
              </a:lnSpc>
              <a:buNone/>
              <a:defRPr sz="1600" baseline="0"/>
            </a:lvl1pPr>
          </a:lstStyle>
          <a:p>
            <a:r>
              <a:rPr lang="de-DE" dirty="0"/>
              <a:t>Click on </a:t>
            </a:r>
            <a:r>
              <a:rPr lang="de-DE" dirty="0" err="1"/>
              <a:t>icon</a:t>
            </a:r>
            <a:r>
              <a:rPr lang="de-DE" dirty="0"/>
              <a:t> </a:t>
            </a:r>
            <a:r>
              <a:rPr lang="de-DE" dirty="0" err="1"/>
              <a:t>to</a:t>
            </a:r>
            <a:r>
              <a:rPr lang="de-DE" dirty="0"/>
              <a:t> </a:t>
            </a:r>
            <a:r>
              <a:rPr lang="de-DE" dirty="0" err="1"/>
              <a:t>select</a:t>
            </a:r>
            <a:r>
              <a:rPr lang="de-DE" dirty="0"/>
              <a:t> </a:t>
            </a:r>
            <a:r>
              <a:rPr lang="de-DE" dirty="0" err="1"/>
              <a:t>picture</a:t>
            </a:r>
            <a:endParaRPr lang="de-DE" dirty="0"/>
          </a:p>
        </p:txBody>
      </p:sp>
      <p:sp>
        <p:nvSpPr>
          <p:cNvPr id="2" name="Title 1"/>
          <p:cNvSpPr>
            <a:spLocks noGrp="1"/>
          </p:cNvSpPr>
          <p:nvPr>
            <p:ph type="ctrTitle" hasCustomPrompt="1"/>
          </p:nvPr>
        </p:nvSpPr>
        <p:spPr>
          <a:xfrm>
            <a:off x="475841" y="1659467"/>
            <a:ext cx="5112709" cy="1744133"/>
          </a:xfrm>
          <a:prstGeom prst="rect">
            <a:avLst/>
          </a:prstGeom>
        </p:spPr>
        <p:txBody>
          <a:bodyPr anchor="t" anchorCtr="0">
            <a:normAutofit/>
          </a:bodyPr>
          <a:lstStyle>
            <a:lvl1pPr algn="l">
              <a:lnSpc>
                <a:spcPct val="100000"/>
              </a:lnSpc>
              <a:defRPr sz="3800">
                <a:solidFill>
                  <a:srgbClr val="53565A"/>
                </a:solidFill>
              </a:defRPr>
            </a:lvl1pPr>
          </a:lstStyle>
          <a:p>
            <a:r>
              <a:rPr lang="en-US" noProof="0" dirty="0"/>
              <a:t>Click to edit title max over 2x lines</a:t>
            </a:r>
          </a:p>
        </p:txBody>
      </p:sp>
      <p:sp>
        <p:nvSpPr>
          <p:cNvPr id="12" name="Text Placeholder 11"/>
          <p:cNvSpPr>
            <a:spLocks noGrp="1"/>
          </p:cNvSpPr>
          <p:nvPr>
            <p:ph type="body" sz="quarter" idx="14" hasCustomPrompt="1"/>
          </p:nvPr>
        </p:nvSpPr>
        <p:spPr>
          <a:xfrm>
            <a:off x="475841" y="4326324"/>
            <a:ext cx="5112709" cy="490001"/>
          </a:xfrm>
          <a:prstGeom prst="rect">
            <a:avLst/>
          </a:prstGeom>
        </p:spPr>
        <p:txBody>
          <a:bodyPr>
            <a:normAutofit/>
          </a:bodyPr>
          <a:lstStyle>
            <a:lvl1pPr marL="0" indent="0">
              <a:lnSpc>
                <a:spcPct val="100000"/>
              </a:lnSpc>
              <a:spcBef>
                <a:spcPts val="0"/>
              </a:spcBef>
              <a:buNone/>
              <a:defRPr sz="1300"/>
            </a:lvl1pPr>
            <a:lvl2pPr marL="0" indent="0">
              <a:buNone/>
              <a:defRPr sz="1000"/>
            </a:lvl2pPr>
            <a:lvl3pPr marL="0" indent="0">
              <a:buNone/>
              <a:defRPr sz="1000"/>
            </a:lvl3pPr>
            <a:lvl4pPr marL="0" indent="0">
              <a:buNone/>
              <a:defRPr sz="1000"/>
            </a:lvl4pPr>
            <a:lvl5pPr marL="0" indent="0">
              <a:buNone/>
              <a:defRPr sz="1000"/>
            </a:lvl5pPr>
          </a:lstStyle>
          <a:p>
            <a:pPr lvl="0"/>
            <a:fld id="{2219CA12-B333-4D7D-97C0-FD337DF79D61}" type="datetime3">
              <a:rPr lang="en-US" smtClean="0"/>
              <a:t>27 December 2018</a:t>
            </a:fld>
            <a:br>
              <a:rPr lang="en-US" dirty="0"/>
            </a:br>
            <a:r>
              <a:rPr lang="en-US" dirty="0"/>
              <a:t>Name – Product Trainer</a:t>
            </a:r>
            <a:endParaRPr lang="de-DE" dirty="0"/>
          </a:p>
        </p:txBody>
      </p:sp>
      <p:sp>
        <p:nvSpPr>
          <p:cNvPr id="7" name="TextBox 6"/>
          <p:cNvSpPr txBox="1"/>
          <p:nvPr userDrawn="1"/>
        </p:nvSpPr>
        <p:spPr>
          <a:xfrm>
            <a:off x="-3556000" y="0"/>
            <a:ext cx="3413125" cy="2492990"/>
          </a:xfrm>
          <a:prstGeom prst="rect">
            <a:avLst/>
          </a:prstGeom>
          <a:solidFill>
            <a:srgbClr val="FFFF99"/>
          </a:solidFill>
        </p:spPr>
        <p:txBody>
          <a:bodyPr wrap="square" rtlCol="0">
            <a:spAutoFit/>
          </a:bodyPr>
          <a:lstStyle/>
          <a:p>
            <a:pPr defTabSz="914400"/>
            <a:r>
              <a:rPr lang="en-US" sz="1200" dirty="0">
                <a:solidFill>
                  <a:srgbClr val="333333"/>
                </a:solidFill>
                <a:latin typeface="Arial"/>
                <a:cs typeface="Arial"/>
              </a:rPr>
              <a:t>IMPORTANT!!  </a:t>
            </a:r>
          </a:p>
          <a:p>
            <a:pPr defTabSz="914400"/>
            <a:endParaRPr lang="en-US" sz="1200" dirty="0">
              <a:solidFill>
                <a:srgbClr val="333333"/>
              </a:solidFill>
              <a:latin typeface="Arial"/>
              <a:cs typeface="Arial"/>
            </a:endParaRPr>
          </a:p>
          <a:p>
            <a:pPr defTabSz="914400"/>
            <a:r>
              <a:rPr lang="en-US" sz="1200" dirty="0">
                <a:solidFill>
                  <a:srgbClr val="333333"/>
                </a:solidFill>
                <a:latin typeface="Arial"/>
                <a:cs typeface="Arial"/>
              </a:rPr>
              <a:t>If you insert or change the picture, select it, click right and choose </a:t>
            </a:r>
            <a:r>
              <a:rPr lang="en-US" sz="1200" dirty="0">
                <a:solidFill>
                  <a:schemeClr val="accent2"/>
                </a:solidFill>
                <a:latin typeface="Arial"/>
                <a:cs typeface="Arial"/>
              </a:rPr>
              <a:t>Send to back</a:t>
            </a:r>
            <a:r>
              <a:rPr lang="en-US" sz="1200" dirty="0">
                <a:solidFill>
                  <a:srgbClr val="333333"/>
                </a:solidFill>
                <a:latin typeface="Arial"/>
                <a:cs typeface="Arial"/>
              </a:rPr>
              <a:t> from the right click menu to make the logo and text visible.</a:t>
            </a:r>
          </a:p>
          <a:p>
            <a:pPr defTabSz="914400"/>
            <a:endParaRPr lang="en-US" sz="1200" dirty="0">
              <a:solidFill>
                <a:srgbClr val="333333"/>
              </a:solidFill>
              <a:latin typeface="Arial"/>
              <a:cs typeface="Arial"/>
            </a:endParaRPr>
          </a:p>
          <a:p>
            <a:pPr defTabSz="914400"/>
            <a:endParaRPr lang="en-US" sz="1200" dirty="0">
              <a:solidFill>
                <a:srgbClr val="333333"/>
              </a:solidFill>
              <a:latin typeface="Arial"/>
              <a:cs typeface="Arial"/>
            </a:endParaRPr>
          </a:p>
          <a:p>
            <a:pPr defTabSz="914400"/>
            <a:r>
              <a:rPr lang="en-US" sz="1200" baseline="0" dirty="0">
                <a:solidFill>
                  <a:srgbClr val="333333"/>
                </a:solidFill>
                <a:latin typeface="Arial"/>
                <a:cs typeface="Arial"/>
              </a:rPr>
              <a:t>To make you slides look as sophisticated and contemporary as possible, the easiest way is to use the guides to align text, graphs and images. Activate your GUIDES under the VIEW menu item. </a:t>
            </a:r>
            <a:endParaRPr lang="en-US" sz="1200" dirty="0">
              <a:solidFill>
                <a:srgbClr val="333333"/>
              </a:solidFill>
              <a:latin typeface="Arial"/>
              <a:cs typeface="Arial"/>
            </a:endParaRPr>
          </a:p>
        </p:txBody>
      </p:sp>
      <p:sp>
        <p:nvSpPr>
          <p:cNvPr id="9" name="Text Placeholder 6"/>
          <p:cNvSpPr>
            <a:spLocks noGrp="1"/>
          </p:cNvSpPr>
          <p:nvPr>
            <p:ph type="body" sz="quarter" idx="16" hasCustomPrompt="1"/>
          </p:nvPr>
        </p:nvSpPr>
        <p:spPr>
          <a:xfrm>
            <a:off x="475841" y="3488267"/>
            <a:ext cx="5112709" cy="762000"/>
          </a:xfrm>
          <a:prstGeom prst="rect">
            <a:avLst/>
          </a:prstGeom>
        </p:spPr>
        <p:txBody>
          <a:bodyPr>
            <a:normAutofit/>
          </a:bodyPr>
          <a:lstStyle>
            <a:lvl1pPr marL="0" indent="0">
              <a:lnSpc>
                <a:spcPct val="100000"/>
              </a:lnSpc>
              <a:buNone/>
              <a:defRPr sz="2000">
                <a:solidFill>
                  <a:srgbClr val="FF6C00"/>
                </a:solidFill>
              </a:defRPr>
            </a:lvl1pPr>
            <a:lvl2pPr marL="342900" indent="0">
              <a:lnSpc>
                <a:spcPts val="3600"/>
              </a:lnSpc>
              <a:buNone/>
              <a:defRPr sz="3000">
                <a:solidFill>
                  <a:srgbClr val="FF6C00"/>
                </a:solidFill>
              </a:defRPr>
            </a:lvl2pPr>
            <a:lvl3pPr marL="685800" indent="0">
              <a:lnSpc>
                <a:spcPts val="3600"/>
              </a:lnSpc>
              <a:buNone/>
              <a:defRPr sz="3000">
                <a:solidFill>
                  <a:srgbClr val="FF6C00"/>
                </a:solidFill>
              </a:defRPr>
            </a:lvl3pPr>
            <a:lvl4pPr marL="1028700" indent="0">
              <a:lnSpc>
                <a:spcPts val="3600"/>
              </a:lnSpc>
              <a:buNone/>
              <a:defRPr sz="3000">
                <a:solidFill>
                  <a:srgbClr val="FF6C00"/>
                </a:solidFill>
              </a:defRPr>
            </a:lvl4pPr>
            <a:lvl5pPr marL="1371600" indent="0">
              <a:lnSpc>
                <a:spcPts val="3600"/>
              </a:lnSpc>
              <a:buNone/>
              <a:defRPr sz="3000">
                <a:solidFill>
                  <a:srgbClr val="FF6C00"/>
                </a:solidFill>
              </a:defRPr>
            </a:lvl5pPr>
          </a:lstStyle>
          <a:p>
            <a:pPr lvl="0"/>
            <a:r>
              <a:rPr lang="en-US" dirty="0"/>
              <a:t>Subtitle</a:t>
            </a:r>
            <a:endParaRPr lang="de-DE" dirty="0"/>
          </a:p>
        </p:txBody>
      </p:sp>
      <p:sp>
        <p:nvSpPr>
          <p:cNvPr id="13" name="Text Placeholder 9"/>
          <p:cNvSpPr>
            <a:spLocks noGrp="1"/>
          </p:cNvSpPr>
          <p:nvPr>
            <p:ph type="body" sz="quarter" idx="13"/>
          </p:nvPr>
        </p:nvSpPr>
        <p:spPr>
          <a:xfrm>
            <a:off x="475841" y="503628"/>
            <a:ext cx="787296" cy="86400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p:spPr>
        <p:txBody>
          <a:bodyPr>
            <a:noAutofit/>
          </a:bodyPr>
          <a:lstStyle>
            <a:lvl1pPr>
              <a:defRPr sz="100"/>
            </a:lvl1pPr>
          </a:lstStyle>
          <a:p>
            <a:pPr lvl="0"/>
            <a:r>
              <a:rPr lang="en-US"/>
              <a:t>Edit Master text styles</a:t>
            </a:r>
          </a:p>
        </p:txBody>
      </p:sp>
      <p:pic>
        <p:nvPicPr>
          <p:cNvPr id="10" name="Picture 9"/>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3556000" y="2679700"/>
            <a:ext cx="3413125" cy="2307701"/>
          </a:xfrm>
          <a:prstGeom prst="rect">
            <a:avLst/>
          </a:prstGeom>
        </p:spPr>
      </p:pic>
    </p:spTree>
  </p:cSld>
  <p:clrMapOvr>
    <a:masterClrMapping/>
  </p:clrMapOvr>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guide id="8" orient="horz">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sp>
        <p:nvSpPr>
          <p:cNvPr id="6" name="Chart Placeholder 5"/>
          <p:cNvSpPr>
            <a:spLocks noGrp="1"/>
          </p:cNvSpPr>
          <p:nvPr>
            <p:ph type="chart" sz="quarter" idx="15"/>
          </p:nvPr>
        </p:nvSpPr>
        <p:spPr>
          <a:xfrm>
            <a:off x="4770842" y="1064853"/>
            <a:ext cx="3796897" cy="3262031"/>
          </a:xfrm>
          <a:prstGeom prst="rect">
            <a:avLst/>
          </a:prstGeom>
        </p:spPr>
        <p:txBody>
          <a:bodyPr/>
          <a:lstStyle>
            <a:lvl1pPr marL="0" indent="0">
              <a:lnSpc>
                <a:spcPct val="100000"/>
              </a:lnSpc>
              <a:buNone/>
              <a:defRPr/>
            </a:lvl1pPr>
          </a:lstStyle>
          <a:p>
            <a:r>
              <a:rPr lang="en-US" noProof="0" dirty="0"/>
              <a:t>Click icon to add chart</a:t>
            </a:r>
          </a:p>
        </p:txBody>
      </p:sp>
      <p:cxnSp>
        <p:nvCxnSpPr>
          <p:cNvPr id="13" name="Straight Connector 12"/>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6"/>
          </p:nvPr>
        </p:nvSpPr>
        <p:spPr/>
        <p:txBody>
          <a:bodyPr/>
          <a:lstStyle>
            <a:lvl1pPr>
              <a:defRPr/>
            </a:lvl1pPr>
          </a:lstStyle>
          <a:p>
            <a:fld id="{4480BEFD-B36B-4F9A-BAA7-58C253F97F53}" type="datetime3">
              <a:rPr lang="en-US" smtClean="0"/>
              <a:t>6 May 2020</a:t>
            </a:fld>
            <a:endParaRPr lang="de-DE" dirty="0"/>
          </a:p>
        </p:txBody>
      </p:sp>
      <p:sp>
        <p:nvSpPr>
          <p:cNvPr id="5" name="Footer Placeholder 4"/>
          <p:cNvSpPr>
            <a:spLocks noGrp="1"/>
          </p:cNvSpPr>
          <p:nvPr>
            <p:ph type="ftr" sz="quarter" idx="17"/>
          </p:nvPr>
        </p:nvSpPr>
        <p:spPr/>
        <p:txBody>
          <a:bodyPr/>
          <a:lstStyle/>
          <a:p>
            <a:endParaRPr lang="de-DE" dirty="0"/>
          </a:p>
        </p:txBody>
      </p:sp>
      <p:sp>
        <p:nvSpPr>
          <p:cNvPr id="9"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8" name="Text Placeholder 8"/>
          <p:cNvSpPr>
            <a:spLocks noGrp="1"/>
          </p:cNvSpPr>
          <p:nvPr>
            <p:ph type="body" sz="quarter" idx="13" hasCustomPrompt="1"/>
          </p:nvPr>
        </p:nvSpPr>
        <p:spPr>
          <a:xfrm>
            <a:off x="576263" y="1064853"/>
            <a:ext cx="3796896" cy="3264797"/>
          </a:xfrm>
          <a:prstGeom prst="rect">
            <a:avLst/>
          </a:prstGeom>
        </p:spPr>
        <p:txBody>
          <a:bodyPr/>
          <a:lstStyle>
            <a:lvl1pPr marL="285750" indent="-285750">
              <a:lnSpc>
                <a:spcPct val="100000"/>
              </a:lnSpc>
              <a:buFont typeface="Arial" panose="020B0604020202020204" pitchFamily="34" charset="0"/>
              <a:buChar char="•"/>
              <a:defRPr sz="1600" b="0" baseline="0"/>
            </a:lvl1pPr>
            <a:lvl2pPr marL="285750" indent="-285750">
              <a:lnSpc>
                <a:spcPct val="100000"/>
              </a:lnSpc>
              <a:buFont typeface="Arial" panose="020B0604020202020204" pitchFamily="34" charset="0"/>
              <a:buChar char="•"/>
              <a:defRPr sz="1300" b="0"/>
            </a:lvl2pPr>
            <a:lvl3pPr marL="447675" indent="-174625">
              <a:lnSpc>
                <a:spcPct val="100000"/>
              </a:lnSpc>
              <a:buFont typeface="Arial" panose="020B0604020202020204" pitchFamily="34" charset="0"/>
              <a:buChar char="−"/>
              <a:defRPr sz="1400" b="0"/>
            </a:lvl3pPr>
            <a:lvl4pPr marL="623888" indent="-176213">
              <a:lnSpc>
                <a:spcPct val="100000"/>
              </a:lnSpc>
              <a:tabLst/>
              <a:defRPr sz="1400" b="0"/>
            </a:lvl4pPr>
            <a:lvl5pPr marL="809625" indent="-185738">
              <a:lnSpc>
                <a:spcPct val="100000"/>
              </a:lnSpc>
              <a:defRPr sz="1400" b="0"/>
            </a:lvl5pPr>
            <a:lvl6pPr marL="1714500" indent="0">
              <a:buNone/>
              <a:defRPr/>
            </a:lvl6pPr>
          </a:lstStyle>
          <a:p>
            <a:pPr lvl="0"/>
            <a:r>
              <a:rPr lang="en-US" dirty="0"/>
              <a:t>Click to add text</a:t>
            </a:r>
          </a:p>
          <a:p>
            <a:pPr lvl="2"/>
            <a:r>
              <a:rPr lang="en-US" dirty="0"/>
              <a:t>Second level</a:t>
            </a:r>
          </a:p>
          <a:p>
            <a:pPr lvl="3"/>
            <a:r>
              <a:rPr lang="en-US" dirty="0"/>
              <a:t>Third level</a:t>
            </a:r>
          </a:p>
          <a:p>
            <a:pPr lvl="4"/>
            <a:r>
              <a:rPr lang="en-US" dirty="0"/>
              <a:t>Fourth level</a:t>
            </a:r>
            <a:endParaRPr lang="en-GB" dirty="0"/>
          </a:p>
          <a:p>
            <a:pPr lvl="0"/>
            <a:endParaRPr lang="en-US" dirty="0"/>
          </a:p>
        </p:txBody>
      </p:sp>
    </p:spTree>
    <p:extLst>
      <p:ext uri="{BB962C8B-B14F-4D97-AF65-F5344CB8AC3E}">
        <p14:creationId xmlns:p14="http://schemas.microsoft.com/office/powerpoint/2010/main" val="4186272090"/>
      </p:ext>
    </p:extLst>
  </p:cSld>
  <p:clrMapOvr>
    <a:masterClrMapping/>
  </p:clrMapOvr>
  <p:extLst>
    <p:ext uri="{DCECCB84-F9BA-43D5-87BE-67443E8EF086}">
      <p15:sldGuideLst xmlns:p15="http://schemas.microsoft.com/office/powerpoint/2012/main">
        <p15:guide id="1" pos="363" userDrawn="1">
          <p15:clr>
            <a:srgbClr val="FBAE40"/>
          </p15:clr>
        </p15:guide>
        <p15:guide id="2" pos="2699" userDrawn="1">
          <p15:clr>
            <a:srgbClr val="FBAE40"/>
          </p15:clr>
        </p15:guide>
        <p15:guide id="3" pos="2880"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172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6" name="Chart Placeholder 5"/>
          <p:cNvSpPr>
            <a:spLocks noGrp="1"/>
          </p:cNvSpPr>
          <p:nvPr>
            <p:ph type="chart" sz="quarter" idx="15"/>
          </p:nvPr>
        </p:nvSpPr>
        <p:spPr>
          <a:xfrm>
            <a:off x="576262" y="1064853"/>
            <a:ext cx="7990393" cy="3269526"/>
          </a:xfrm>
          <a:prstGeom prst="rect">
            <a:avLst/>
          </a:prstGeom>
        </p:spPr>
        <p:txBody>
          <a:bodyPr/>
          <a:lstStyle>
            <a:lvl1pPr marL="0" indent="0">
              <a:lnSpc>
                <a:spcPct val="100000"/>
              </a:lnSpc>
              <a:buNone/>
              <a:defRPr/>
            </a:lvl1pPr>
          </a:lstStyle>
          <a:p>
            <a:r>
              <a:rPr lang="en-US" noProof="0" dirty="0"/>
              <a:t>Click icon to add chart</a:t>
            </a:r>
          </a:p>
        </p:txBody>
      </p:sp>
      <p:cxnSp>
        <p:nvCxnSpPr>
          <p:cNvPr id="10" name="Straight Connector 9"/>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6"/>
          </p:nvPr>
        </p:nvSpPr>
        <p:spPr/>
        <p:txBody>
          <a:bodyPr/>
          <a:lstStyle>
            <a:lvl1pPr>
              <a:defRPr/>
            </a:lvl1pPr>
          </a:lstStyle>
          <a:p>
            <a:fld id="{85318E4F-2C37-47D8-9828-B09F36924E31}" type="datetime3">
              <a:rPr lang="en-US" smtClean="0"/>
              <a:t>6 May 2020</a:t>
            </a:fld>
            <a:endParaRPr lang="de-DE" dirty="0"/>
          </a:p>
        </p:txBody>
      </p:sp>
      <p:sp>
        <p:nvSpPr>
          <p:cNvPr id="4" name="Footer Placeholder 3"/>
          <p:cNvSpPr>
            <a:spLocks noGrp="1"/>
          </p:cNvSpPr>
          <p:nvPr>
            <p:ph type="ftr" sz="quarter" idx="17"/>
          </p:nvPr>
        </p:nvSpPr>
        <p:spPr/>
        <p:txBody>
          <a:bodyPr/>
          <a:lstStyle/>
          <a:p>
            <a:endParaRPr lang="de-DE"/>
          </a:p>
        </p:txBody>
      </p:sp>
      <p:sp>
        <p:nvSpPr>
          <p:cNvPr id="7"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Tree>
    <p:extLst>
      <p:ext uri="{BB962C8B-B14F-4D97-AF65-F5344CB8AC3E}">
        <p14:creationId xmlns:p14="http://schemas.microsoft.com/office/powerpoint/2010/main" val="2831374395"/>
      </p:ext>
    </p:extLst>
  </p:cSld>
  <p:clrMapOvr>
    <a:masterClrMapping/>
  </p:clrMapOvr>
  <p:extLst>
    <p:ext uri="{DCECCB84-F9BA-43D5-87BE-67443E8EF086}">
      <p15:sldGuideLst xmlns:p15="http://schemas.microsoft.com/office/powerpoint/2012/main">
        <p15:guide id="1" pos="363" userDrawn="1">
          <p15:clr>
            <a:srgbClr val="FBAE40"/>
          </p15:clr>
        </p15:guide>
        <p15:guide id="2" pos="2880" userDrawn="1">
          <p15:clr>
            <a:srgbClr val="FBAE40"/>
          </p15:clr>
        </p15:guide>
        <p15:guide id="3" pos="2699"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2867"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two charts">
    <p:spTree>
      <p:nvGrpSpPr>
        <p:cNvPr id="1" name=""/>
        <p:cNvGrpSpPr/>
        <p:nvPr/>
      </p:nvGrpSpPr>
      <p:grpSpPr>
        <a:xfrm>
          <a:off x="0" y="0"/>
          <a:ext cx="0" cy="0"/>
          <a:chOff x="0" y="0"/>
          <a:chExt cx="0" cy="0"/>
        </a:xfrm>
      </p:grpSpPr>
      <p:cxnSp>
        <p:nvCxnSpPr>
          <p:cNvPr id="10" name="Straight Connector 9"/>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6"/>
          </p:nvPr>
        </p:nvSpPr>
        <p:spPr/>
        <p:txBody>
          <a:bodyPr/>
          <a:lstStyle>
            <a:lvl1pPr>
              <a:defRPr/>
            </a:lvl1pPr>
          </a:lstStyle>
          <a:p>
            <a:fld id="{A1758217-588F-4266-9185-FC0FA2B6FB91}" type="datetime3">
              <a:rPr lang="en-US" smtClean="0"/>
              <a:t>6 May 2020</a:t>
            </a:fld>
            <a:endParaRPr lang="de-DE" dirty="0"/>
          </a:p>
        </p:txBody>
      </p:sp>
      <p:sp>
        <p:nvSpPr>
          <p:cNvPr id="4" name="Footer Placeholder 3"/>
          <p:cNvSpPr>
            <a:spLocks noGrp="1"/>
          </p:cNvSpPr>
          <p:nvPr>
            <p:ph type="ftr" sz="quarter" idx="17"/>
          </p:nvPr>
        </p:nvSpPr>
        <p:spPr/>
        <p:txBody>
          <a:bodyPr/>
          <a:lstStyle/>
          <a:p>
            <a:endParaRPr lang="de-DE" dirty="0"/>
          </a:p>
        </p:txBody>
      </p:sp>
      <p:sp>
        <p:nvSpPr>
          <p:cNvPr id="7"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13" name="Chart Placeholder 5"/>
          <p:cNvSpPr>
            <a:spLocks noGrp="1"/>
          </p:cNvSpPr>
          <p:nvPr>
            <p:ph type="chart" sz="quarter" idx="19"/>
          </p:nvPr>
        </p:nvSpPr>
        <p:spPr>
          <a:xfrm>
            <a:off x="4770841" y="1064853"/>
            <a:ext cx="3796897" cy="3269526"/>
          </a:xfrm>
          <a:prstGeom prst="rect">
            <a:avLst/>
          </a:prstGeom>
        </p:spPr>
        <p:txBody>
          <a:bodyPr/>
          <a:lstStyle>
            <a:lvl1pPr marL="0" indent="0">
              <a:lnSpc>
                <a:spcPct val="100000"/>
              </a:lnSpc>
              <a:buNone/>
              <a:defRPr/>
            </a:lvl1pPr>
          </a:lstStyle>
          <a:p>
            <a:r>
              <a:rPr lang="en-US" noProof="0" dirty="0"/>
              <a:t>Click icon to add chart</a:t>
            </a:r>
          </a:p>
        </p:txBody>
      </p:sp>
      <p:sp>
        <p:nvSpPr>
          <p:cNvPr id="14" name="Chart Placeholder 5"/>
          <p:cNvSpPr>
            <a:spLocks noGrp="1"/>
          </p:cNvSpPr>
          <p:nvPr>
            <p:ph type="chart" sz="quarter" idx="15"/>
          </p:nvPr>
        </p:nvSpPr>
        <p:spPr>
          <a:xfrm>
            <a:off x="576262" y="1064853"/>
            <a:ext cx="3796897" cy="3269526"/>
          </a:xfrm>
          <a:prstGeom prst="rect">
            <a:avLst/>
          </a:prstGeom>
        </p:spPr>
        <p:txBody>
          <a:bodyPr/>
          <a:lstStyle>
            <a:lvl1pPr marL="0" indent="0">
              <a:lnSpc>
                <a:spcPct val="100000"/>
              </a:lnSpc>
              <a:buNone/>
              <a:defRPr/>
            </a:lvl1pPr>
          </a:lstStyle>
          <a:p>
            <a:r>
              <a:rPr lang="en-US" noProof="0" dirty="0"/>
              <a:t>Click icon to add chart</a:t>
            </a:r>
          </a:p>
        </p:txBody>
      </p:sp>
    </p:spTree>
  </p:cSld>
  <p:clrMapOvr>
    <a:masterClrMapping/>
  </p:clrMapOvr>
  <p:extLst>
    <p:ext uri="{DCECCB84-F9BA-43D5-87BE-67443E8EF086}">
      <p15:sldGuideLst xmlns:p15="http://schemas.microsoft.com/office/powerpoint/2012/main">
        <p15:guide id="1" pos="363">
          <p15:clr>
            <a:srgbClr val="FBAE40"/>
          </p15:clr>
        </p15:guide>
        <p15:guide id="2" pos="2880">
          <p15:clr>
            <a:srgbClr val="FBAE40"/>
          </p15:clr>
        </p15:guide>
        <p15:guide id="3" pos="2699">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three charts">
    <p:spTree>
      <p:nvGrpSpPr>
        <p:cNvPr id="1" name=""/>
        <p:cNvGrpSpPr/>
        <p:nvPr/>
      </p:nvGrpSpPr>
      <p:grpSpPr>
        <a:xfrm>
          <a:off x="0" y="0"/>
          <a:ext cx="0" cy="0"/>
          <a:chOff x="0" y="0"/>
          <a:chExt cx="0" cy="0"/>
        </a:xfrm>
      </p:grpSpPr>
      <p:sp>
        <p:nvSpPr>
          <p:cNvPr id="6" name="Chart Placeholder 5"/>
          <p:cNvSpPr>
            <a:spLocks noGrp="1"/>
          </p:cNvSpPr>
          <p:nvPr>
            <p:ph type="chart" sz="quarter" idx="15"/>
          </p:nvPr>
        </p:nvSpPr>
        <p:spPr>
          <a:xfrm>
            <a:off x="576263" y="1069185"/>
            <a:ext cx="2480205" cy="3269526"/>
          </a:xfrm>
          <a:prstGeom prst="rect">
            <a:avLst/>
          </a:prstGeom>
        </p:spPr>
        <p:txBody>
          <a:bodyPr/>
          <a:lstStyle>
            <a:lvl1pPr marL="0" indent="0">
              <a:lnSpc>
                <a:spcPct val="100000"/>
              </a:lnSpc>
              <a:buNone/>
              <a:defRPr/>
            </a:lvl1pPr>
          </a:lstStyle>
          <a:p>
            <a:r>
              <a:rPr lang="en-US" noProof="0" dirty="0"/>
              <a:t>Click icon to add chart</a:t>
            </a:r>
          </a:p>
        </p:txBody>
      </p:sp>
      <p:cxnSp>
        <p:nvCxnSpPr>
          <p:cNvPr id="10" name="Straight Connector 9"/>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6"/>
          </p:nvPr>
        </p:nvSpPr>
        <p:spPr/>
        <p:txBody>
          <a:bodyPr/>
          <a:lstStyle>
            <a:lvl1pPr>
              <a:defRPr/>
            </a:lvl1pPr>
          </a:lstStyle>
          <a:p>
            <a:fld id="{C7FD529A-5D66-402D-ACE5-68BA0D874700}" type="datetime3">
              <a:rPr lang="en-US" smtClean="0"/>
              <a:t>6 May 2020</a:t>
            </a:fld>
            <a:endParaRPr lang="de-DE" dirty="0"/>
          </a:p>
        </p:txBody>
      </p:sp>
      <p:sp>
        <p:nvSpPr>
          <p:cNvPr id="4" name="Footer Placeholder 3"/>
          <p:cNvSpPr>
            <a:spLocks noGrp="1"/>
          </p:cNvSpPr>
          <p:nvPr>
            <p:ph type="ftr" sz="quarter" idx="17"/>
          </p:nvPr>
        </p:nvSpPr>
        <p:spPr/>
        <p:txBody>
          <a:bodyPr/>
          <a:lstStyle/>
          <a:p>
            <a:endParaRPr lang="de-DE"/>
          </a:p>
        </p:txBody>
      </p:sp>
      <p:sp>
        <p:nvSpPr>
          <p:cNvPr id="7"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8" name="Chart Placeholder 5"/>
          <p:cNvSpPr>
            <a:spLocks noGrp="1"/>
          </p:cNvSpPr>
          <p:nvPr>
            <p:ph type="chart" sz="quarter" idx="18"/>
          </p:nvPr>
        </p:nvSpPr>
        <p:spPr>
          <a:xfrm>
            <a:off x="3331899" y="1069185"/>
            <a:ext cx="2480205" cy="3269526"/>
          </a:xfrm>
          <a:prstGeom prst="rect">
            <a:avLst/>
          </a:prstGeom>
        </p:spPr>
        <p:txBody>
          <a:bodyPr/>
          <a:lstStyle>
            <a:lvl1pPr marL="0" indent="0">
              <a:lnSpc>
                <a:spcPct val="100000"/>
              </a:lnSpc>
              <a:buNone/>
              <a:defRPr/>
            </a:lvl1pPr>
          </a:lstStyle>
          <a:p>
            <a:r>
              <a:rPr lang="en-US" noProof="0" dirty="0"/>
              <a:t>Click icon to add chart</a:t>
            </a:r>
          </a:p>
        </p:txBody>
      </p:sp>
      <p:sp>
        <p:nvSpPr>
          <p:cNvPr id="9" name="Chart Placeholder 5"/>
          <p:cNvSpPr>
            <a:spLocks noGrp="1"/>
          </p:cNvSpPr>
          <p:nvPr>
            <p:ph type="chart" sz="quarter" idx="19"/>
          </p:nvPr>
        </p:nvSpPr>
        <p:spPr>
          <a:xfrm>
            <a:off x="6087533" y="1069185"/>
            <a:ext cx="2480205" cy="3269526"/>
          </a:xfrm>
          <a:prstGeom prst="rect">
            <a:avLst/>
          </a:prstGeom>
        </p:spPr>
        <p:txBody>
          <a:bodyPr/>
          <a:lstStyle>
            <a:lvl1pPr marL="0" indent="0">
              <a:lnSpc>
                <a:spcPct val="100000"/>
              </a:lnSpc>
              <a:buNone/>
              <a:defRPr/>
            </a:lvl1pPr>
          </a:lstStyle>
          <a:p>
            <a:r>
              <a:rPr lang="en-US" noProof="0" dirty="0"/>
              <a:t>Click icon to add chart</a:t>
            </a:r>
          </a:p>
        </p:txBody>
      </p:sp>
    </p:spTree>
  </p:cSld>
  <p:clrMapOvr>
    <a:masterClrMapping/>
  </p:clrMapOvr>
  <p:extLst>
    <p:ext uri="{DCECCB84-F9BA-43D5-87BE-67443E8EF086}">
      <p15:sldGuideLst xmlns:p15="http://schemas.microsoft.com/office/powerpoint/2012/main">
        <p15:guide id="1" pos="363">
          <p15:clr>
            <a:srgbClr val="FBAE40"/>
          </p15:clr>
        </p15:guide>
        <p15:guide id="2" pos="2880">
          <p15:clr>
            <a:srgbClr val="FBAE40"/>
          </p15:clr>
        </p15:guide>
        <p15:guide id="3" pos="2699">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cxnSp>
        <p:nvCxnSpPr>
          <p:cNvPr id="11" name="Straight Connector 10"/>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7"/>
          </p:nvPr>
        </p:nvSpPr>
        <p:spPr/>
        <p:txBody>
          <a:bodyPr/>
          <a:lstStyle>
            <a:lvl1pPr>
              <a:defRPr/>
            </a:lvl1pPr>
          </a:lstStyle>
          <a:p>
            <a:fld id="{1E8D71A5-C10E-43F4-8701-196C164B8967}" type="datetime3">
              <a:rPr lang="en-US" smtClean="0"/>
              <a:t>6 May 2020</a:t>
            </a:fld>
            <a:endParaRPr lang="de-DE" dirty="0"/>
          </a:p>
        </p:txBody>
      </p:sp>
      <p:sp>
        <p:nvSpPr>
          <p:cNvPr id="6" name="Footer Placeholder 5"/>
          <p:cNvSpPr>
            <a:spLocks noGrp="1"/>
          </p:cNvSpPr>
          <p:nvPr>
            <p:ph type="ftr" sz="quarter" idx="18"/>
          </p:nvPr>
        </p:nvSpPr>
        <p:spPr/>
        <p:txBody>
          <a:bodyPr/>
          <a:lstStyle/>
          <a:p>
            <a:endParaRPr lang="de-DE" dirty="0"/>
          </a:p>
        </p:txBody>
      </p:sp>
      <p:sp>
        <p:nvSpPr>
          <p:cNvPr id="10" name="Table Placeholder 6"/>
          <p:cNvSpPr>
            <a:spLocks noGrp="1"/>
          </p:cNvSpPr>
          <p:nvPr>
            <p:ph type="tbl" sz="quarter" idx="16"/>
          </p:nvPr>
        </p:nvSpPr>
        <p:spPr>
          <a:xfrm>
            <a:off x="576261" y="1064853"/>
            <a:ext cx="7990394" cy="3269526"/>
          </a:xfrm>
          <a:prstGeom prst="rect">
            <a:avLst/>
          </a:prstGeom>
        </p:spPr>
        <p:txBody>
          <a:bodyPr/>
          <a:lstStyle>
            <a:lvl1pPr marL="0" indent="0">
              <a:lnSpc>
                <a:spcPct val="100000"/>
              </a:lnSpc>
              <a:buNone/>
              <a:defRPr/>
            </a:lvl1pPr>
          </a:lstStyle>
          <a:p>
            <a:r>
              <a:rPr lang="en-US" noProof="0" dirty="0"/>
              <a:t>Click icon to add table</a:t>
            </a:r>
          </a:p>
        </p:txBody>
      </p:sp>
      <p:sp>
        <p:nvSpPr>
          <p:cNvPr id="7"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Tree>
    <p:extLst>
      <p:ext uri="{BB962C8B-B14F-4D97-AF65-F5344CB8AC3E}">
        <p14:creationId xmlns:p14="http://schemas.microsoft.com/office/powerpoint/2010/main" val="782012608"/>
      </p:ext>
    </p:extLst>
  </p:cSld>
  <p:clrMapOvr>
    <a:masterClrMapping/>
  </p:clrMapOvr>
  <p:extLst>
    <p:ext uri="{DCECCB84-F9BA-43D5-87BE-67443E8EF086}">
      <p15:sldGuideLst xmlns:p15="http://schemas.microsoft.com/office/powerpoint/2012/main">
        <p15:guide id="1" pos="363" userDrawn="1">
          <p15:clr>
            <a:srgbClr val="FBAE40"/>
          </p15:clr>
        </p15:guide>
        <p15:guide id="2" pos="2880" userDrawn="1">
          <p15:clr>
            <a:srgbClr val="FBAE40"/>
          </p15:clr>
        </p15:guide>
        <p15:guide id="3" pos="2699"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2867"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12" name="Text Placeholder 11"/>
          <p:cNvSpPr>
            <a:spLocks noGrp="1"/>
          </p:cNvSpPr>
          <p:nvPr>
            <p:ph type="body" sz="quarter" idx="14" hasCustomPrompt="1"/>
          </p:nvPr>
        </p:nvSpPr>
        <p:spPr>
          <a:xfrm>
            <a:off x="484253" y="4144980"/>
            <a:ext cx="5112709" cy="448866"/>
          </a:xfrm>
          <a:prstGeom prst="rect">
            <a:avLst/>
          </a:prstGeom>
        </p:spPr>
        <p:txBody>
          <a:bodyPr>
            <a:noAutofit/>
          </a:bodyPr>
          <a:lstStyle>
            <a:lvl1pPr marL="0" indent="0">
              <a:lnSpc>
                <a:spcPct val="100000"/>
              </a:lnSpc>
              <a:spcBef>
                <a:spcPts val="0"/>
              </a:spcBef>
              <a:buNone/>
              <a:defRPr sz="1400">
                <a:solidFill>
                  <a:schemeClr val="tx1"/>
                </a:solidFill>
              </a:defRPr>
            </a:lvl1pPr>
            <a:lvl2pPr marL="0" indent="0">
              <a:buNone/>
              <a:defRPr sz="1000"/>
            </a:lvl2pPr>
            <a:lvl3pPr marL="0" indent="0">
              <a:buNone/>
              <a:defRPr sz="1000"/>
            </a:lvl3pPr>
            <a:lvl4pPr marL="0" indent="0">
              <a:buNone/>
              <a:defRPr sz="1000"/>
            </a:lvl4pPr>
            <a:lvl5pPr marL="0" indent="0">
              <a:buNone/>
              <a:defRPr sz="1000"/>
            </a:lvl5pPr>
          </a:lstStyle>
          <a:p>
            <a:pPr lvl="0"/>
            <a:r>
              <a:rPr lang="en-US" dirty="0"/>
              <a:t>Product Training</a:t>
            </a:r>
            <a:br>
              <a:rPr lang="en-US" dirty="0"/>
            </a:br>
            <a:fld id="{E54B6928-B351-45D2-A0D7-83ECE98B6D20}" type="datetime3">
              <a:rPr lang="en-US" smtClean="0"/>
              <a:t>27 December 2018</a:t>
            </a:fld>
            <a:endParaRPr lang="de-DE" dirty="0"/>
          </a:p>
        </p:txBody>
      </p:sp>
      <p:sp>
        <p:nvSpPr>
          <p:cNvPr id="7" name="TextBox 6"/>
          <p:cNvSpPr txBox="1"/>
          <p:nvPr userDrawn="1"/>
        </p:nvSpPr>
        <p:spPr>
          <a:xfrm>
            <a:off x="469263" y="2014789"/>
            <a:ext cx="3905250" cy="861774"/>
          </a:xfrm>
          <a:prstGeom prst="rect">
            <a:avLst/>
          </a:prstGeom>
          <a:noFill/>
        </p:spPr>
        <p:txBody>
          <a:bodyPr wrap="square" rtlCol="0">
            <a:spAutoFit/>
          </a:bodyPr>
          <a:lstStyle/>
          <a:p>
            <a:r>
              <a:rPr lang="en-US" sz="5000" kern="1200" noProof="0" dirty="0">
                <a:solidFill>
                  <a:schemeClr val="tx1"/>
                </a:solidFill>
                <a:latin typeface="+mj-lt"/>
                <a:ea typeface="+mj-ea"/>
                <a:cs typeface="NexusSansPro" panose="020B0504030101020102" pitchFamily="34" charset="0"/>
              </a:rPr>
              <a:t>Thank you</a:t>
            </a:r>
          </a:p>
        </p:txBody>
      </p:sp>
      <p:pic>
        <p:nvPicPr>
          <p:cNvPr id="9" name="Picture 8">
            <a:extLst>
              <a:ext uri="{FF2B5EF4-FFF2-40B4-BE49-F238E27FC236}">
                <a16:creationId xmlns:a16="http://schemas.microsoft.com/office/drawing/2014/main" id="{8ED1E7E9-0B74-D54C-8C9A-067E1D0C0E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84178" y="1283678"/>
            <a:ext cx="3859822" cy="3859822"/>
          </a:xfrm>
          <a:prstGeom prst="rect">
            <a:avLst/>
          </a:prstGeom>
        </p:spPr>
      </p:pic>
      <p:sp>
        <p:nvSpPr>
          <p:cNvPr id="10" name="Text Placeholder 9"/>
          <p:cNvSpPr>
            <a:spLocks noGrp="1"/>
          </p:cNvSpPr>
          <p:nvPr>
            <p:ph type="body" sz="quarter" idx="13"/>
          </p:nvPr>
        </p:nvSpPr>
        <p:spPr>
          <a:xfrm>
            <a:off x="475841" y="503628"/>
            <a:ext cx="787296" cy="8640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p:spPr>
        <p:txBody>
          <a:bodyPr>
            <a:noAutofit/>
          </a:bodyPr>
          <a:lstStyle>
            <a:lvl1pPr>
              <a:defRPr sz="100"/>
            </a:lvl1pPr>
          </a:lstStyle>
          <a:p>
            <a:pPr lvl="0"/>
            <a:r>
              <a:rPr lang="en-US"/>
              <a:t>Edit Master text styles</a:t>
            </a:r>
          </a:p>
        </p:txBody>
      </p:sp>
    </p:spTree>
    <p:extLst>
      <p:ext uri="{BB962C8B-B14F-4D97-AF65-F5344CB8AC3E}">
        <p14:creationId xmlns:p14="http://schemas.microsoft.com/office/powerpoint/2010/main" val="3946097589"/>
      </p:ext>
    </p:extLst>
  </p:cSld>
  <p:clrMapOvr>
    <a:masterClrMapping/>
  </p:clrMapOvr>
  <p:extLst>
    <p:ext uri="{DCECCB84-F9BA-43D5-87BE-67443E8EF086}">
      <p15:sldGuideLst xmlns:p15="http://schemas.microsoft.com/office/powerpoint/2012/main">
        <p15:guide id="1" pos="363" userDrawn="1">
          <p15:clr>
            <a:srgbClr val="FBAE40"/>
          </p15:clr>
        </p15:guide>
        <p15:guide id="2" pos="2699" userDrawn="1">
          <p15:clr>
            <a:srgbClr val="FBAE40"/>
          </p15:clr>
        </p15:guide>
        <p15:guide id="3" pos="2880" userDrawn="1">
          <p15:clr>
            <a:srgbClr val="FBAE40"/>
          </p15:clr>
        </p15:guide>
        <p15:guide id="4" pos="3061" userDrawn="1">
          <p15:clr>
            <a:srgbClr val="FBAE40"/>
          </p15:clr>
        </p15:guide>
        <p15:guide id="5" orient="horz" pos="373" userDrawn="1">
          <p15:clr>
            <a:srgbClr val="FBAE40"/>
          </p15:clr>
        </p15:guide>
        <p15:guide id="6" pos="5397" userDrawn="1">
          <p15:clr>
            <a:srgbClr val="FBAE40"/>
          </p15:clr>
        </p15:guide>
        <p15:guide id="7" orient="horz" pos="2867"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Main title slide with dark photo">
    <p:spTree>
      <p:nvGrpSpPr>
        <p:cNvPr id="1" name=""/>
        <p:cNvGrpSpPr/>
        <p:nvPr/>
      </p:nvGrpSpPr>
      <p:grpSpPr>
        <a:xfrm>
          <a:off x="0" y="0"/>
          <a:ext cx="0" cy="0"/>
          <a:chOff x="0" y="0"/>
          <a:chExt cx="0" cy="0"/>
        </a:xfrm>
      </p:grpSpPr>
      <p:sp>
        <p:nvSpPr>
          <p:cNvPr id="14" name="AchtergrondBeeld"/>
          <p:cNvSpPr>
            <a:spLocks noGrp="1"/>
          </p:cNvSpPr>
          <p:nvPr>
            <p:ph type="pic" sz="quarter" idx="15" hasCustomPrompt="1"/>
          </p:nvPr>
        </p:nvSpPr>
        <p:spPr>
          <a:xfrm>
            <a:off x="0" y="0"/>
            <a:ext cx="9144000" cy="5143500"/>
          </a:xfrm>
          <a:prstGeom prst="rect">
            <a:avLst/>
          </a:prstGeom>
          <a:solidFill>
            <a:srgbClr val="3E4043">
              <a:alpha val="14902"/>
            </a:srgbClr>
          </a:solidFill>
        </p:spPr>
        <p:txBody>
          <a:bodyPr>
            <a:normAutofit/>
          </a:bodyPr>
          <a:lstStyle>
            <a:lvl1pPr marL="0" indent="0" algn="r">
              <a:lnSpc>
                <a:spcPct val="100000"/>
              </a:lnSpc>
              <a:buNone/>
              <a:defRPr sz="1600" baseline="0"/>
            </a:lvl1pPr>
          </a:lstStyle>
          <a:p>
            <a:r>
              <a:rPr lang="de-DE"/>
              <a:t>Click on icon to select picture</a:t>
            </a:r>
          </a:p>
        </p:txBody>
      </p:sp>
      <p:sp>
        <p:nvSpPr>
          <p:cNvPr id="12" name="Text Placeholder 11"/>
          <p:cNvSpPr>
            <a:spLocks noGrp="1"/>
          </p:cNvSpPr>
          <p:nvPr>
            <p:ph type="body" sz="quarter" idx="14" hasCustomPrompt="1"/>
          </p:nvPr>
        </p:nvSpPr>
        <p:spPr>
          <a:xfrm>
            <a:off x="475841" y="4326324"/>
            <a:ext cx="5112709" cy="490001"/>
          </a:xfrm>
          <a:prstGeom prst="rect">
            <a:avLst/>
          </a:prstGeom>
        </p:spPr>
        <p:txBody>
          <a:bodyPr>
            <a:normAutofit/>
          </a:bodyPr>
          <a:lstStyle>
            <a:lvl1pPr marL="0" indent="0">
              <a:lnSpc>
                <a:spcPct val="100000"/>
              </a:lnSpc>
              <a:spcBef>
                <a:spcPts val="0"/>
              </a:spcBef>
              <a:buNone/>
              <a:defRPr sz="1300">
                <a:solidFill>
                  <a:schemeClr val="bg1"/>
                </a:solidFill>
              </a:defRPr>
            </a:lvl1pPr>
            <a:lvl2pPr marL="0" indent="0">
              <a:buNone/>
              <a:defRPr sz="1000"/>
            </a:lvl2pPr>
            <a:lvl3pPr marL="0" indent="0">
              <a:buNone/>
              <a:defRPr sz="1000"/>
            </a:lvl3pPr>
            <a:lvl4pPr marL="0" indent="0">
              <a:buNone/>
              <a:defRPr sz="1000"/>
            </a:lvl4pPr>
            <a:lvl5pPr marL="0" indent="0">
              <a:buNone/>
              <a:defRPr sz="1000"/>
            </a:lvl5pPr>
          </a:lstStyle>
          <a:p>
            <a:pPr lvl="0"/>
            <a:fld id="{3721ACE8-DB1D-48F3-B843-14B55DD7026A}" type="datetime3">
              <a:rPr lang="en-US" smtClean="0"/>
              <a:t>27 December 2018</a:t>
            </a:fld>
            <a:br>
              <a:rPr lang="en-US" dirty="0"/>
            </a:br>
            <a:r>
              <a:rPr lang="en-US" dirty="0"/>
              <a:t>Name – Product Trainer</a:t>
            </a:r>
            <a:endParaRPr lang="de-DE" dirty="0"/>
          </a:p>
        </p:txBody>
      </p:sp>
      <p:sp>
        <p:nvSpPr>
          <p:cNvPr id="17" name="TextBox 16"/>
          <p:cNvSpPr txBox="1"/>
          <p:nvPr userDrawn="1"/>
        </p:nvSpPr>
        <p:spPr>
          <a:xfrm>
            <a:off x="-3556000" y="0"/>
            <a:ext cx="3413125" cy="2492990"/>
          </a:xfrm>
          <a:prstGeom prst="rect">
            <a:avLst/>
          </a:prstGeom>
          <a:solidFill>
            <a:srgbClr val="FFFF99"/>
          </a:solidFill>
        </p:spPr>
        <p:txBody>
          <a:bodyPr wrap="square" rtlCol="0">
            <a:spAutoFit/>
          </a:bodyPr>
          <a:lstStyle/>
          <a:p>
            <a:pPr defTabSz="914400"/>
            <a:r>
              <a:rPr lang="en-US" sz="1200" dirty="0">
                <a:solidFill>
                  <a:srgbClr val="333333"/>
                </a:solidFill>
                <a:latin typeface="Arial"/>
                <a:cs typeface="Arial"/>
              </a:rPr>
              <a:t>IMPORTANT!!  </a:t>
            </a:r>
          </a:p>
          <a:p>
            <a:pPr defTabSz="914400"/>
            <a:endParaRPr lang="en-US" sz="1200" dirty="0">
              <a:solidFill>
                <a:srgbClr val="333333"/>
              </a:solidFill>
              <a:latin typeface="Arial"/>
              <a:cs typeface="Arial"/>
            </a:endParaRPr>
          </a:p>
          <a:p>
            <a:pPr defTabSz="914400"/>
            <a:r>
              <a:rPr lang="en-US" sz="1200" dirty="0">
                <a:solidFill>
                  <a:srgbClr val="333333"/>
                </a:solidFill>
                <a:latin typeface="Arial"/>
                <a:cs typeface="Arial"/>
              </a:rPr>
              <a:t>If you insert or change the picture, select it, click right and choose </a:t>
            </a:r>
            <a:r>
              <a:rPr lang="en-US" sz="1200" dirty="0">
                <a:solidFill>
                  <a:schemeClr val="accent2"/>
                </a:solidFill>
                <a:latin typeface="Arial"/>
                <a:cs typeface="Arial"/>
              </a:rPr>
              <a:t>Send to back</a:t>
            </a:r>
            <a:r>
              <a:rPr lang="en-US" sz="1200" dirty="0">
                <a:solidFill>
                  <a:srgbClr val="333333"/>
                </a:solidFill>
                <a:latin typeface="Arial"/>
                <a:cs typeface="Arial"/>
              </a:rPr>
              <a:t> from the right click menu to make the logo and text visible.</a:t>
            </a:r>
          </a:p>
          <a:p>
            <a:pPr defTabSz="914400"/>
            <a:endParaRPr lang="en-US" sz="1200" dirty="0">
              <a:solidFill>
                <a:srgbClr val="333333"/>
              </a:solidFill>
              <a:latin typeface="Arial"/>
              <a:cs typeface="Arial"/>
            </a:endParaRPr>
          </a:p>
          <a:p>
            <a:pPr defTabSz="914400"/>
            <a:endParaRPr lang="en-US" sz="1200" dirty="0">
              <a:solidFill>
                <a:srgbClr val="333333"/>
              </a:solidFill>
              <a:latin typeface="Arial"/>
              <a:cs typeface="Arial"/>
            </a:endParaRPr>
          </a:p>
          <a:p>
            <a:pPr defTabSz="914400"/>
            <a:r>
              <a:rPr lang="en-US" sz="1200" baseline="0" dirty="0">
                <a:solidFill>
                  <a:srgbClr val="333333"/>
                </a:solidFill>
                <a:latin typeface="Arial"/>
                <a:cs typeface="Arial"/>
              </a:rPr>
              <a:t>To make you slides look as sophisticated and contemporary as possible, the easiest way is to use the guides to align text, graphs and images. Activate your GUIDES under the VIEW menu item. </a:t>
            </a:r>
            <a:endParaRPr lang="en-US" sz="1200" dirty="0">
              <a:solidFill>
                <a:srgbClr val="333333"/>
              </a:solidFill>
              <a:latin typeface="Arial"/>
              <a:cs typeface="Arial"/>
            </a:endParaRPr>
          </a:p>
        </p:txBody>
      </p:sp>
      <p:sp>
        <p:nvSpPr>
          <p:cNvPr id="20" name="Title 1"/>
          <p:cNvSpPr>
            <a:spLocks noGrp="1"/>
          </p:cNvSpPr>
          <p:nvPr>
            <p:ph type="ctrTitle" hasCustomPrompt="1"/>
          </p:nvPr>
        </p:nvSpPr>
        <p:spPr>
          <a:xfrm>
            <a:off x="475841" y="1659467"/>
            <a:ext cx="5112709" cy="1744133"/>
          </a:xfrm>
          <a:prstGeom prst="rect">
            <a:avLst/>
          </a:prstGeom>
        </p:spPr>
        <p:txBody>
          <a:bodyPr anchor="t" anchorCtr="0">
            <a:normAutofit/>
          </a:bodyPr>
          <a:lstStyle>
            <a:lvl1pPr algn="l">
              <a:lnSpc>
                <a:spcPct val="100000"/>
              </a:lnSpc>
              <a:defRPr sz="3800">
                <a:solidFill>
                  <a:schemeClr val="bg1"/>
                </a:solidFill>
              </a:defRPr>
            </a:lvl1pPr>
          </a:lstStyle>
          <a:p>
            <a:r>
              <a:rPr lang="en-US" noProof="0" dirty="0"/>
              <a:t>Click to edit title max over 2x lines</a:t>
            </a:r>
          </a:p>
        </p:txBody>
      </p:sp>
      <p:sp>
        <p:nvSpPr>
          <p:cNvPr id="21" name="Text Placeholder 6"/>
          <p:cNvSpPr>
            <a:spLocks noGrp="1"/>
          </p:cNvSpPr>
          <p:nvPr>
            <p:ph type="body" sz="quarter" idx="16" hasCustomPrompt="1"/>
          </p:nvPr>
        </p:nvSpPr>
        <p:spPr>
          <a:xfrm>
            <a:off x="475841" y="3488267"/>
            <a:ext cx="5112709" cy="762000"/>
          </a:xfrm>
          <a:prstGeom prst="rect">
            <a:avLst/>
          </a:prstGeom>
        </p:spPr>
        <p:txBody>
          <a:bodyPr>
            <a:normAutofit/>
          </a:bodyPr>
          <a:lstStyle>
            <a:lvl1pPr marL="0" indent="0">
              <a:lnSpc>
                <a:spcPct val="100000"/>
              </a:lnSpc>
              <a:buNone/>
              <a:defRPr sz="2000">
                <a:solidFill>
                  <a:srgbClr val="FF6C00"/>
                </a:solidFill>
              </a:defRPr>
            </a:lvl1pPr>
            <a:lvl2pPr marL="342900" indent="0">
              <a:lnSpc>
                <a:spcPts val="3600"/>
              </a:lnSpc>
              <a:buNone/>
              <a:defRPr sz="3000">
                <a:solidFill>
                  <a:srgbClr val="FF6C00"/>
                </a:solidFill>
              </a:defRPr>
            </a:lvl2pPr>
            <a:lvl3pPr marL="685800" indent="0">
              <a:lnSpc>
                <a:spcPts val="3600"/>
              </a:lnSpc>
              <a:buNone/>
              <a:defRPr sz="3000">
                <a:solidFill>
                  <a:srgbClr val="FF6C00"/>
                </a:solidFill>
              </a:defRPr>
            </a:lvl3pPr>
            <a:lvl4pPr marL="1028700" indent="0">
              <a:lnSpc>
                <a:spcPts val="3600"/>
              </a:lnSpc>
              <a:buNone/>
              <a:defRPr sz="3000">
                <a:solidFill>
                  <a:srgbClr val="FF6C00"/>
                </a:solidFill>
              </a:defRPr>
            </a:lvl4pPr>
            <a:lvl5pPr marL="1371600" indent="0">
              <a:lnSpc>
                <a:spcPts val="3600"/>
              </a:lnSpc>
              <a:buNone/>
              <a:defRPr sz="3000">
                <a:solidFill>
                  <a:srgbClr val="FF6C00"/>
                </a:solidFill>
              </a:defRPr>
            </a:lvl5pPr>
          </a:lstStyle>
          <a:p>
            <a:pPr lvl="0"/>
            <a:r>
              <a:rPr lang="en-US" dirty="0"/>
              <a:t>Subtitle</a:t>
            </a:r>
            <a:endParaRPr lang="de-DE" dirty="0"/>
          </a:p>
        </p:txBody>
      </p:sp>
      <p:sp>
        <p:nvSpPr>
          <p:cNvPr id="13" name="Text Placeholder 9"/>
          <p:cNvSpPr>
            <a:spLocks noGrp="1"/>
          </p:cNvSpPr>
          <p:nvPr>
            <p:ph type="body" sz="quarter" idx="13" hasCustomPrompt="1"/>
          </p:nvPr>
        </p:nvSpPr>
        <p:spPr>
          <a:xfrm>
            <a:off x="475841" y="503628"/>
            <a:ext cx="788400" cy="86400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p:spPr>
        <p:txBody>
          <a:bodyPr>
            <a:normAutofit/>
          </a:bodyPr>
          <a:lstStyle>
            <a:lvl1pPr>
              <a:defRPr sz="100">
                <a:solidFill>
                  <a:schemeClr val="bg1"/>
                </a:solidFill>
              </a:defRPr>
            </a:lvl1pPr>
          </a:lstStyle>
          <a:p>
            <a:pPr lvl="0"/>
            <a:r>
              <a:rPr lang="en-US"/>
              <a:t>Edit Master text styles v</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3556000" y="2679700"/>
            <a:ext cx="3413125" cy="2307701"/>
          </a:xfrm>
          <a:prstGeom prst="rect">
            <a:avLst/>
          </a:prstGeom>
        </p:spPr>
      </p:pic>
    </p:spTree>
    <p:extLst>
      <p:ext uri="{BB962C8B-B14F-4D97-AF65-F5344CB8AC3E}">
        <p14:creationId xmlns:p14="http://schemas.microsoft.com/office/powerpoint/2010/main" val="899294975"/>
      </p:ext>
    </p:extLst>
  </p:cSld>
  <p:clrMapOvr>
    <a:masterClrMapping/>
  </p:clrMapOvr>
  <p:extLst>
    <p:ext uri="{DCECCB84-F9BA-43D5-87BE-67443E8EF086}">
      <p15:sldGuideLst xmlns:p15="http://schemas.microsoft.com/office/powerpoint/2012/main">
        <p15:guide id="1" orient="horz" pos="373" userDrawn="1">
          <p15:clr>
            <a:srgbClr val="FBAE40"/>
          </p15:clr>
        </p15:guide>
        <p15:guide id="2" orient="horz" pos="2867" userDrawn="1">
          <p15:clr>
            <a:srgbClr val="FBAE40"/>
          </p15:clr>
        </p15:guide>
        <p15:guide id="3" pos="363" userDrawn="1">
          <p15:clr>
            <a:srgbClr val="FBAE40"/>
          </p15:clr>
        </p15:guide>
        <p15:guide id="4" pos="2699" userDrawn="1">
          <p15:clr>
            <a:srgbClr val="FBAE40"/>
          </p15:clr>
        </p15:guide>
        <p15:guide id="5" pos="2880" userDrawn="1">
          <p15:clr>
            <a:srgbClr val="FBAE40"/>
          </p15:clr>
        </p15:guide>
        <p15:guide id="6" pos="3061" userDrawn="1">
          <p15:clr>
            <a:srgbClr val="FBAE40"/>
          </p15:clr>
        </p15:guide>
        <p15:guide id="7" pos="5397"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Main title slide with subtitle">
    <p:spTree>
      <p:nvGrpSpPr>
        <p:cNvPr id="1" name=""/>
        <p:cNvGrpSpPr/>
        <p:nvPr/>
      </p:nvGrpSpPr>
      <p:grpSpPr>
        <a:xfrm>
          <a:off x="0" y="0"/>
          <a:ext cx="0" cy="0"/>
          <a:chOff x="0" y="0"/>
          <a:chExt cx="0" cy="0"/>
        </a:xfrm>
      </p:grpSpPr>
      <p:sp>
        <p:nvSpPr>
          <p:cNvPr id="18" name="Text Placeholder 11"/>
          <p:cNvSpPr>
            <a:spLocks noGrp="1"/>
          </p:cNvSpPr>
          <p:nvPr>
            <p:ph type="body" sz="quarter" idx="14" hasCustomPrompt="1"/>
          </p:nvPr>
        </p:nvSpPr>
        <p:spPr>
          <a:xfrm>
            <a:off x="475841" y="4326324"/>
            <a:ext cx="5112709" cy="490001"/>
          </a:xfrm>
          <a:prstGeom prst="rect">
            <a:avLst/>
          </a:prstGeom>
        </p:spPr>
        <p:txBody>
          <a:bodyPr>
            <a:normAutofit/>
          </a:bodyPr>
          <a:lstStyle>
            <a:lvl1pPr marL="0" indent="0" algn="l">
              <a:lnSpc>
                <a:spcPct val="100000"/>
              </a:lnSpc>
              <a:spcBef>
                <a:spcPts val="0"/>
              </a:spcBef>
              <a:buFont typeface="Arial" charset="0"/>
              <a:buNone/>
              <a:defRPr sz="1300"/>
            </a:lvl1pPr>
            <a:lvl2pPr marL="0" indent="0">
              <a:buNone/>
              <a:defRPr sz="1000"/>
            </a:lvl2pPr>
            <a:lvl3pPr marL="0" indent="0">
              <a:buNone/>
              <a:defRPr sz="1000"/>
            </a:lvl3pPr>
            <a:lvl4pPr marL="0" indent="0">
              <a:buNone/>
              <a:defRPr sz="1000"/>
            </a:lvl4pPr>
            <a:lvl5pPr marL="0" indent="0">
              <a:buNone/>
              <a:defRPr sz="1000"/>
            </a:lvl5pPr>
          </a:lstStyle>
          <a:p>
            <a:pPr lvl="0"/>
            <a:fld id="{88BF95C0-7A28-4DDF-96C2-51471A6A05A7}" type="datetime3">
              <a:rPr lang="en-US" smtClean="0"/>
              <a:t>27 December 2018</a:t>
            </a:fld>
            <a:br>
              <a:rPr lang="en-US" dirty="0"/>
            </a:br>
            <a:r>
              <a:rPr lang="en-US" dirty="0"/>
              <a:t>Name – Product Trainer</a:t>
            </a:r>
            <a:endParaRPr lang="de-DE" dirty="0"/>
          </a:p>
        </p:txBody>
      </p:sp>
      <p:sp>
        <p:nvSpPr>
          <p:cNvPr id="8" name="Title 1"/>
          <p:cNvSpPr>
            <a:spLocks noGrp="1"/>
          </p:cNvSpPr>
          <p:nvPr>
            <p:ph type="ctrTitle" hasCustomPrompt="1"/>
          </p:nvPr>
        </p:nvSpPr>
        <p:spPr>
          <a:xfrm>
            <a:off x="475841" y="1659467"/>
            <a:ext cx="5112709" cy="1744133"/>
          </a:xfrm>
          <a:prstGeom prst="rect">
            <a:avLst/>
          </a:prstGeom>
        </p:spPr>
        <p:txBody>
          <a:bodyPr anchor="t" anchorCtr="0">
            <a:normAutofit/>
          </a:bodyPr>
          <a:lstStyle>
            <a:lvl1pPr algn="l">
              <a:lnSpc>
                <a:spcPct val="100000"/>
              </a:lnSpc>
              <a:defRPr sz="3800">
                <a:solidFill>
                  <a:srgbClr val="53565A"/>
                </a:solidFill>
              </a:defRPr>
            </a:lvl1pPr>
          </a:lstStyle>
          <a:p>
            <a:r>
              <a:rPr lang="en-US" noProof="0" dirty="0"/>
              <a:t>Click to edit title max over 2x lines</a:t>
            </a:r>
          </a:p>
        </p:txBody>
      </p:sp>
      <p:sp>
        <p:nvSpPr>
          <p:cNvPr id="10" name="Text Placeholder 6"/>
          <p:cNvSpPr>
            <a:spLocks noGrp="1"/>
          </p:cNvSpPr>
          <p:nvPr>
            <p:ph type="body" sz="quarter" idx="16" hasCustomPrompt="1"/>
          </p:nvPr>
        </p:nvSpPr>
        <p:spPr>
          <a:xfrm>
            <a:off x="475841" y="3488267"/>
            <a:ext cx="5112709" cy="762000"/>
          </a:xfrm>
          <a:prstGeom prst="rect">
            <a:avLst/>
          </a:prstGeom>
        </p:spPr>
        <p:txBody>
          <a:bodyPr>
            <a:normAutofit/>
          </a:bodyPr>
          <a:lstStyle>
            <a:lvl1pPr marL="0" indent="0">
              <a:lnSpc>
                <a:spcPct val="100000"/>
              </a:lnSpc>
              <a:buNone/>
              <a:defRPr sz="2000">
                <a:solidFill>
                  <a:srgbClr val="FF6C00"/>
                </a:solidFill>
              </a:defRPr>
            </a:lvl1pPr>
            <a:lvl2pPr marL="342900" indent="0">
              <a:lnSpc>
                <a:spcPts val="3600"/>
              </a:lnSpc>
              <a:buNone/>
              <a:defRPr sz="3000">
                <a:solidFill>
                  <a:srgbClr val="FF6C00"/>
                </a:solidFill>
              </a:defRPr>
            </a:lvl2pPr>
            <a:lvl3pPr marL="685800" indent="0">
              <a:lnSpc>
                <a:spcPts val="3600"/>
              </a:lnSpc>
              <a:buNone/>
              <a:defRPr sz="3000">
                <a:solidFill>
                  <a:srgbClr val="FF6C00"/>
                </a:solidFill>
              </a:defRPr>
            </a:lvl3pPr>
            <a:lvl4pPr marL="1028700" indent="0">
              <a:lnSpc>
                <a:spcPts val="3600"/>
              </a:lnSpc>
              <a:buNone/>
              <a:defRPr sz="3000">
                <a:solidFill>
                  <a:srgbClr val="FF6C00"/>
                </a:solidFill>
              </a:defRPr>
            </a:lvl4pPr>
            <a:lvl5pPr marL="1371600" indent="0">
              <a:lnSpc>
                <a:spcPts val="3600"/>
              </a:lnSpc>
              <a:buNone/>
              <a:defRPr sz="3000">
                <a:solidFill>
                  <a:srgbClr val="FF6C00"/>
                </a:solidFill>
              </a:defRPr>
            </a:lvl5pPr>
          </a:lstStyle>
          <a:p>
            <a:pPr lvl="0"/>
            <a:r>
              <a:rPr lang="en-US" dirty="0"/>
              <a:t>Subtitle</a:t>
            </a:r>
            <a:endParaRPr lang="de-DE" dirty="0"/>
          </a:p>
        </p:txBody>
      </p:sp>
      <p:pic>
        <p:nvPicPr>
          <p:cNvPr id="7" name="Picture 6">
            <a:extLst>
              <a:ext uri="{FF2B5EF4-FFF2-40B4-BE49-F238E27FC236}">
                <a16:creationId xmlns:a16="http://schemas.microsoft.com/office/drawing/2014/main" id="{8ED1E7E9-0B74-D54C-8C9A-067E1D0C0E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84178" y="1283678"/>
            <a:ext cx="3859822" cy="3859822"/>
          </a:xfrm>
          <a:prstGeom prst="rect">
            <a:avLst/>
          </a:prstGeom>
        </p:spPr>
      </p:pic>
      <p:sp>
        <p:nvSpPr>
          <p:cNvPr id="12" name="Text Placeholder 9"/>
          <p:cNvSpPr>
            <a:spLocks noGrp="1"/>
          </p:cNvSpPr>
          <p:nvPr>
            <p:ph type="body" sz="quarter" idx="13"/>
          </p:nvPr>
        </p:nvSpPr>
        <p:spPr>
          <a:xfrm>
            <a:off x="475841" y="503628"/>
            <a:ext cx="787296" cy="8640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p:spPr>
        <p:txBody>
          <a:bodyPr>
            <a:noAutofit/>
          </a:bodyPr>
          <a:lstStyle>
            <a:lvl1pPr>
              <a:defRPr sz="100"/>
            </a:lvl1pPr>
          </a:lstStyle>
          <a:p>
            <a:pPr lvl="0"/>
            <a:r>
              <a:rPr lang="en-US"/>
              <a:t>Edit Master text styles</a:t>
            </a:r>
          </a:p>
        </p:txBody>
      </p:sp>
    </p:spTree>
  </p:cSld>
  <p:clrMapOvr>
    <a:masterClrMapping/>
  </p:clrMapOvr>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Main title slide">
    <p:spTree>
      <p:nvGrpSpPr>
        <p:cNvPr id="1" name=""/>
        <p:cNvGrpSpPr/>
        <p:nvPr/>
      </p:nvGrpSpPr>
      <p:grpSpPr>
        <a:xfrm>
          <a:off x="0" y="0"/>
          <a:ext cx="0" cy="0"/>
          <a:chOff x="0" y="0"/>
          <a:chExt cx="0" cy="0"/>
        </a:xfrm>
      </p:grpSpPr>
      <p:sp>
        <p:nvSpPr>
          <p:cNvPr id="18" name="Text Placeholder 11"/>
          <p:cNvSpPr>
            <a:spLocks noGrp="1"/>
          </p:cNvSpPr>
          <p:nvPr>
            <p:ph type="body" sz="quarter" idx="14" hasCustomPrompt="1"/>
          </p:nvPr>
        </p:nvSpPr>
        <p:spPr>
          <a:xfrm>
            <a:off x="475841" y="4326324"/>
            <a:ext cx="5112709" cy="490001"/>
          </a:xfrm>
          <a:prstGeom prst="rect">
            <a:avLst/>
          </a:prstGeom>
        </p:spPr>
        <p:txBody>
          <a:bodyPr>
            <a:normAutofit/>
          </a:bodyPr>
          <a:lstStyle>
            <a:lvl1pPr marL="0" indent="0" algn="l">
              <a:lnSpc>
                <a:spcPct val="100000"/>
              </a:lnSpc>
              <a:spcBef>
                <a:spcPts val="0"/>
              </a:spcBef>
              <a:buFont typeface="Arial" charset="0"/>
              <a:buNone/>
              <a:defRPr sz="1300"/>
            </a:lvl1pPr>
            <a:lvl2pPr marL="0" indent="0">
              <a:buNone/>
              <a:defRPr sz="1000"/>
            </a:lvl2pPr>
            <a:lvl3pPr marL="0" indent="0">
              <a:buNone/>
              <a:defRPr sz="1000"/>
            </a:lvl3pPr>
            <a:lvl4pPr marL="0" indent="0">
              <a:buNone/>
              <a:defRPr sz="1000"/>
            </a:lvl4pPr>
            <a:lvl5pPr marL="0" indent="0">
              <a:buNone/>
              <a:defRPr sz="1000"/>
            </a:lvl5pPr>
          </a:lstStyle>
          <a:p>
            <a:pPr lvl="0"/>
            <a:fld id="{45CA4C35-3775-44E6-A17A-88B0D1390240}" type="datetime3">
              <a:rPr lang="en-US" smtClean="0"/>
              <a:t>27 December 2018</a:t>
            </a:fld>
            <a:br>
              <a:rPr lang="en-US" dirty="0"/>
            </a:br>
            <a:r>
              <a:rPr lang="en-US" dirty="0"/>
              <a:t>Name – Product Trainer</a:t>
            </a:r>
            <a:endParaRPr lang="de-DE" dirty="0"/>
          </a:p>
        </p:txBody>
      </p:sp>
      <p:sp>
        <p:nvSpPr>
          <p:cNvPr id="19" name="Title 1"/>
          <p:cNvSpPr>
            <a:spLocks noGrp="1"/>
          </p:cNvSpPr>
          <p:nvPr>
            <p:ph type="ctrTitle" hasCustomPrompt="1"/>
          </p:nvPr>
        </p:nvSpPr>
        <p:spPr>
          <a:xfrm>
            <a:off x="475841" y="1659467"/>
            <a:ext cx="5112709" cy="1744133"/>
          </a:xfrm>
          <a:prstGeom prst="rect">
            <a:avLst/>
          </a:prstGeom>
        </p:spPr>
        <p:txBody>
          <a:bodyPr anchor="t" anchorCtr="0">
            <a:normAutofit/>
          </a:bodyPr>
          <a:lstStyle>
            <a:lvl1pPr algn="l">
              <a:lnSpc>
                <a:spcPct val="100000"/>
              </a:lnSpc>
              <a:defRPr sz="3800">
                <a:solidFill>
                  <a:srgbClr val="53565A"/>
                </a:solidFill>
              </a:defRPr>
            </a:lvl1pPr>
          </a:lstStyle>
          <a:p>
            <a:r>
              <a:rPr lang="en-US" noProof="0" dirty="0"/>
              <a:t>Click to edit title max over 2x lines</a:t>
            </a:r>
          </a:p>
        </p:txBody>
      </p:sp>
      <p:pic>
        <p:nvPicPr>
          <p:cNvPr id="7" name="Picture 6">
            <a:extLst>
              <a:ext uri="{FF2B5EF4-FFF2-40B4-BE49-F238E27FC236}">
                <a16:creationId xmlns:a16="http://schemas.microsoft.com/office/drawing/2014/main" id="{8ED1E7E9-0B74-D54C-8C9A-067E1D0C0E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84178" y="1283678"/>
            <a:ext cx="3859822" cy="3859822"/>
          </a:xfrm>
          <a:prstGeom prst="rect">
            <a:avLst/>
          </a:prstGeom>
        </p:spPr>
      </p:pic>
      <p:sp>
        <p:nvSpPr>
          <p:cNvPr id="9" name="Text Placeholder 9"/>
          <p:cNvSpPr>
            <a:spLocks noGrp="1"/>
          </p:cNvSpPr>
          <p:nvPr>
            <p:ph type="body" sz="quarter" idx="13"/>
          </p:nvPr>
        </p:nvSpPr>
        <p:spPr>
          <a:xfrm>
            <a:off x="475841" y="503628"/>
            <a:ext cx="787296" cy="8640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p:spPr>
        <p:txBody>
          <a:bodyPr>
            <a:noAutofit/>
          </a:bodyPr>
          <a:lstStyle>
            <a:lvl1pPr>
              <a:defRPr sz="100"/>
            </a:lvl1pPr>
          </a:lstStyle>
          <a:p>
            <a:pPr lvl="0"/>
            <a:r>
              <a:rPr lang="en-US"/>
              <a:t>Edit Master text styles</a:t>
            </a:r>
          </a:p>
        </p:txBody>
      </p:sp>
    </p:spTree>
    <p:extLst>
      <p:ext uri="{BB962C8B-B14F-4D97-AF65-F5344CB8AC3E}">
        <p14:creationId xmlns:p14="http://schemas.microsoft.com/office/powerpoint/2010/main" val="2417716279"/>
      </p:ext>
    </p:extLst>
  </p:cSld>
  <p:clrMapOvr>
    <a:masterClrMapping/>
  </p:clrMapOvr>
  <p:extLst>
    <p:ext uri="{DCECCB84-F9BA-43D5-87BE-67443E8EF086}">
      <p15:sldGuideLst xmlns:p15="http://schemas.microsoft.com/office/powerpoint/2012/main">
        <p15:guide id="1" pos="363" userDrawn="1">
          <p15:clr>
            <a:srgbClr val="FBAE40"/>
          </p15:clr>
        </p15:guide>
        <p15:guide id="2" pos="2699" userDrawn="1">
          <p15:clr>
            <a:srgbClr val="FBAE40"/>
          </p15:clr>
        </p15:guide>
        <p15:guide id="3" pos="2880"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2867"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lvl1pPr>
          </a:lstStyle>
          <a:p>
            <a:fld id="{72CF2A01-B1A0-425C-BC26-1D39515FD885}" type="datetime3">
              <a:rPr lang="en-US" smtClean="0"/>
              <a:t>6 May 2020</a:t>
            </a:fld>
            <a:endParaRPr lang="de-DE" dirty="0"/>
          </a:p>
        </p:txBody>
      </p:sp>
      <p:sp>
        <p:nvSpPr>
          <p:cNvPr id="4" name="Footer Placeholder 3"/>
          <p:cNvSpPr>
            <a:spLocks noGrp="1"/>
          </p:cNvSpPr>
          <p:nvPr>
            <p:ph type="ftr" sz="quarter" idx="11"/>
          </p:nvPr>
        </p:nvSpPr>
        <p:spPr/>
        <p:txBody>
          <a:bodyPr/>
          <a:lstStyle/>
          <a:p>
            <a:endParaRPr lang="de-DE" dirty="0"/>
          </a:p>
        </p:txBody>
      </p:sp>
      <p:pic>
        <p:nvPicPr>
          <p:cNvPr id="5" name="Picture 4"/>
          <p:cNvPicPr>
            <a:picLocks noChangeAspect="1"/>
          </p:cNvPicPr>
          <p:nvPr/>
        </p:nvPicPr>
        <p:blipFill>
          <a:blip r:embed="rId2">
            <a:grayscl/>
            <a:extLst>
              <a:ext uri="{28A0092B-C50C-407E-A947-70E740481C1C}">
                <a14:useLocalDpi xmlns:a14="http://schemas.microsoft.com/office/drawing/2010/main" val="0"/>
              </a:ext>
            </a:extLst>
          </a:blip>
          <a:stretch>
            <a:fillRect/>
          </a:stretch>
        </p:blipFill>
        <p:spPr>
          <a:xfrm>
            <a:off x="-1" y="-431800"/>
            <a:ext cx="9138993" cy="1229461"/>
          </a:xfrm>
          <a:prstGeom prst="rect">
            <a:avLst/>
          </a:prstGeom>
        </p:spPr>
      </p:pic>
      <p:sp>
        <p:nvSpPr>
          <p:cNvPr id="7" name="Text Placeholder 6"/>
          <p:cNvSpPr>
            <a:spLocks noGrp="1"/>
          </p:cNvSpPr>
          <p:nvPr>
            <p:ph type="body" sz="quarter" idx="15" hasCustomPrompt="1"/>
          </p:nvPr>
        </p:nvSpPr>
        <p:spPr>
          <a:xfrm>
            <a:off x="1084593" y="1215416"/>
            <a:ext cx="6974815" cy="1413483"/>
          </a:xfrm>
          <a:prstGeom prst="rect">
            <a:avLst/>
          </a:prstGeom>
        </p:spPr>
        <p:txBody>
          <a:bodyPr anchor="b">
            <a:noAutofit/>
          </a:bodyPr>
          <a:lstStyle>
            <a:lvl1pPr marL="0" indent="0" algn="ctr">
              <a:lnSpc>
                <a:spcPct val="100000"/>
              </a:lnSpc>
              <a:buNone/>
              <a:defRPr sz="4000">
                <a:solidFill>
                  <a:schemeClr val="tx1"/>
                </a:solidFill>
                <a:latin typeface="+mj-lt"/>
              </a:defRPr>
            </a:lvl1pPr>
            <a:lvl2pPr marL="342900" indent="0">
              <a:lnSpc>
                <a:spcPts val="3600"/>
              </a:lnSpc>
              <a:buNone/>
              <a:defRPr sz="3000">
                <a:solidFill>
                  <a:srgbClr val="FF6C00"/>
                </a:solidFill>
              </a:defRPr>
            </a:lvl2pPr>
            <a:lvl3pPr marL="685800" indent="0">
              <a:lnSpc>
                <a:spcPts val="3600"/>
              </a:lnSpc>
              <a:buNone/>
              <a:defRPr sz="3000">
                <a:solidFill>
                  <a:srgbClr val="FF6C00"/>
                </a:solidFill>
              </a:defRPr>
            </a:lvl3pPr>
            <a:lvl4pPr marL="1028700" indent="0">
              <a:lnSpc>
                <a:spcPts val="3600"/>
              </a:lnSpc>
              <a:buNone/>
              <a:defRPr sz="3000">
                <a:solidFill>
                  <a:srgbClr val="FF6C00"/>
                </a:solidFill>
              </a:defRPr>
            </a:lvl4pPr>
            <a:lvl5pPr marL="1371600" indent="0">
              <a:lnSpc>
                <a:spcPts val="3600"/>
              </a:lnSpc>
              <a:buNone/>
              <a:defRPr sz="3000">
                <a:solidFill>
                  <a:srgbClr val="FF6C00"/>
                </a:solidFill>
              </a:defRPr>
            </a:lvl5pPr>
          </a:lstStyle>
          <a:p>
            <a:pPr lvl="0"/>
            <a:r>
              <a:rPr lang="en-US" dirty="0"/>
              <a:t>Click to edit title</a:t>
            </a:r>
            <a:br>
              <a:rPr lang="en-US" dirty="0"/>
            </a:br>
            <a:r>
              <a:rPr lang="en-US" dirty="0"/>
              <a:t>max over 2 lines</a:t>
            </a:r>
            <a:endParaRPr lang="de-DE" dirty="0"/>
          </a:p>
        </p:txBody>
      </p:sp>
      <p:sp>
        <p:nvSpPr>
          <p:cNvPr id="9" name="Title 1"/>
          <p:cNvSpPr>
            <a:spLocks noGrp="1"/>
          </p:cNvSpPr>
          <p:nvPr>
            <p:ph type="title" hasCustomPrompt="1"/>
          </p:nvPr>
        </p:nvSpPr>
        <p:spPr>
          <a:xfrm>
            <a:off x="1084593" y="2641599"/>
            <a:ext cx="6974815" cy="660401"/>
          </a:xfrm>
        </p:spPr>
        <p:txBody>
          <a:bodyPr anchor="t">
            <a:noAutofit/>
          </a:bodyPr>
          <a:lstStyle>
            <a:lvl1pPr algn="ctr">
              <a:lnSpc>
                <a:spcPct val="100000"/>
              </a:lnSpc>
              <a:defRPr sz="2000">
                <a:solidFill>
                  <a:schemeClr val="tx2"/>
                </a:solidFill>
              </a:defRPr>
            </a:lvl1pPr>
          </a:lstStyle>
          <a:p>
            <a:r>
              <a:rPr lang="en-US" dirty="0"/>
              <a:t>Subtitle</a:t>
            </a:r>
            <a:endParaRPr lang="de-DE"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Agenda</a:t>
            </a:r>
            <a:endParaRPr lang="de-DE" dirty="0"/>
          </a:p>
        </p:txBody>
      </p:sp>
      <p:cxnSp>
        <p:nvCxnSpPr>
          <p:cNvPr id="10" name="Straight Connector 9"/>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4"/>
          </p:nvPr>
        </p:nvSpPr>
        <p:spPr/>
        <p:txBody>
          <a:bodyPr/>
          <a:lstStyle>
            <a:lvl1pPr>
              <a:defRPr/>
            </a:lvl1pPr>
          </a:lstStyle>
          <a:p>
            <a:fld id="{97BC2D11-8CC7-4D8C-B4EE-9A6E517824AA}" type="datetime3">
              <a:rPr lang="en-US" smtClean="0"/>
              <a:t>6 May 2020</a:t>
            </a:fld>
            <a:endParaRPr lang="de-DE" dirty="0"/>
          </a:p>
        </p:txBody>
      </p:sp>
      <p:sp>
        <p:nvSpPr>
          <p:cNvPr id="6" name="Footer Placeholder 5"/>
          <p:cNvSpPr>
            <a:spLocks noGrp="1"/>
          </p:cNvSpPr>
          <p:nvPr>
            <p:ph type="ftr" sz="quarter" idx="15"/>
          </p:nvPr>
        </p:nvSpPr>
        <p:spPr/>
        <p:txBody>
          <a:bodyPr/>
          <a:lstStyle/>
          <a:p>
            <a:endParaRPr lang="de-DE" dirty="0"/>
          </a:p>
        </p:txBody>
      </p:sp>
      <p:sp>
        <p:nvSpPr>
          <p:cNvPr id="18" name="Text Placeholder 1"/>
          <p:cNvSpPr>
            <a:spLocks noGrp="1"/>
          </p:cNvSpPr>
          <p:nvPr>
            <p:ph type="body" sz="quarter" idx="13"/>
          </p:nvPr>
        </p:nvSpPr>
        <p:spPr>
          <a:xfrm>
            <a:off x="576262" y="1064853"/>
            <a:ext cx="7991475" cy="3264797"/>
          </a:xfrm>
          <a:prstGeom prst="rect">
            <a:avLst/>
          </a:prstGeom>
        </p:spPr>
        <p:txBody>
          <a:bodyPr vert="horz" lIns="91440" tIns="0" rIns="91440" bIns="45720" rtlCol="0">
            <a:normAutofit/>
          </a:bodyPr>
          <a:lstStyle>
            <a:lvl1pPr>
              <a:defRPr lang="en-GB" dirty="0"/>
            </a:lvl1pPr>
          </a:lstStyle>
          <a:p>
            <a:pPr marL="285750" lvl="0" indent="-285750">
              <a:lnSpc>
                <a:spcPct val="100000"/>
              </a:lnSpc>
            </a:pPr>
            <a:endParaRPr lang="en-GB" dirty="0"/>
          </a:p>
        </p:txBody>
      </p:sp>
    </p:spTree>
    <p:extLst>
      <p:ext uri="{BB962C8B-B14F-4D97-AF65-F5344CB8AC3E}">
        <p14:creationId xmlns:p14="http://schemas.microsoft.com/office/powerpoint/2010/main" val="1262608357"/>
      </p:ext>
    </p:extLst>
  </p:cSld>
  <p:clrMapOvr>
    <a:masterClrMapping/>
  </p:clrMapOvr>
  <p:extLst>
    <p:ext uri="{DCECCB84-F9BA-43D5-87BE-67443E8EF086}">
      <p15:sldGuideLst xmlns:p15="http://schemas.microsoft.com/office/powerpoint/2012/main">
        <p15:guide id="1" pos="363" userDrawn="1">
          <p15:clr>
            <a:srgbClr val="FBAE40"/>
          </p15:clr>
        </p15:guide>
        <p15:guide id="2" pos="2880" userDrawn="1">
          <p15:clr>
            <a:srgbClr val="FBAE40"/>
          </p15:clr>
        </p15:guide>
        <p15:guide id="3" pos="2699"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2799"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cxnSp>
        <p:nvCxnSpPr>
          <p:cNvPr id="14" name="Straight Connector 13"/>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5"/>
          </p:nvPr>
        </p:nvSpPr>
        <p:spPr/>
        <p:txBody>
          <a:bodyPr/>
          <a:lstStyle>
            <a:lvl1pPr>
              <a:defRPr/>
            </a:lvl1pPr>
          </a:lstStyle>
          <a:p>
            <a:fld id="{6DEABA52-7C98-463B-98D1-5CB70FCBE5F2}" type="datetime3">
              <a:rPr lang="en-US" smtClean="0"/>
              <a:t>6 May 2020</a:t>
            </a:fld>
            <a:endParaRPr lang="de-DE" dirty="0"/>
          </a:p>
        </p:txBody>
      </p:sp>
      <p:sp>
        <p:nvSpPr>
          <p:cNvPr id="5" name="Footer Placeholder 4"/>
          <p:cNvSpPr>
            <a:spLocks noGrp="1"/>
          </p:cNvSpPr>
          <p:nvPr>
            <p:ph type="ftr" sz="quarter" idx="16"/>
          </p:nvPr>
        </p:nvSpPr>
        <p:spPr/>
        <p:txBody>
          <a:bodyPr/>
          <a:lstStyle/>
          <a:p>
            <a:endParaRPr lang="de-DE"/>
          </a:p>
        </p:txBody>
      </p:sp>
      <p:sp>
        <p:nvSpPr>
          <p:cNvPr id="8"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Tree>
  </p:cSld>
  <p:clrMapOvr>
    <a:masterClrMapping/>
  </p:clrMapOvr>
  <p:extLst>
    <p:ext uri="{DCECCB84-F9BA-43D5-87BE-67443E8EF086}">
      <p15:sldGuideLst xmlns:p15="http://schemas.microsoft.com/office/powerpoint/2012/main">
        <p15:guide id="1" pos="363">
          <p15:clr>
            <a:srgbClr val="FBAE40"/>
          </p15:clr>
        </p15:guide>
        <p15:guide id="2" pos="2880">
          <p15:clr>
            <a:srgbClr val="FBAE40"/>
          </p15:clr>
        </p15:guide>
        <p15:guide id="3" pos="2699">
          <p15:clr>
            <a:srgbClr val="FBAE40"/>
          </p15:clr>
        </p15:guide>
        <p15:guide id="4" pos="3061">
          <p15:clr>
            <a:srgbClr val="FBAE40"/>
          </p15:clr>
        </p15:guide>
        <p15:guide id="5" pos="5397">
          <p15:clr>
            <a:srgbClr val="FBAE40"/>
          </p15:clr>
        </p15:guide>
        <p15:guide id="7" orient="horz" pos="2867">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cxnSp>
        <p:nvCxnSpPr>
          <p:cNvPr id="13" name="Straight Connector 12"/>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7" name="Date Placeholder 6"/>
          <p:cNvSpPr>
            <a:spLocks noGrp="1"/>
          </p:cNvSpPr>
          <p:nvPr>
            <p:ph type="dt" sz="half" idx="14"/>
          </p:nvPr>
        </p:nvSpPr>
        <p:spPr/>
        <p:txBody>
          <a:bodyPr/>
          <a:lstStyle>
            <a:lvl1pPr>
              <a:defRPr/>
            </a:lvl1pPr>
          </a:lstStyle>
          <a:p>
            <a:fld id="{78B2C192-3262-4CD3-A6FC-2B41C38F3C8C}" type="datetime3">
              <a:rPr lang="en-US" smtClean="0"/>
              <a:t>6 May 2020</a:t>
            </a:fld>
            <a:endParaRPr lang="de-DE" dirty="0"/>
          </a:p>
        </p:txBody>
      </p:sp>
      <p:sp>
        <p:nvSpPr>
          <p:cNvPr id="8" name="Footer Placeholder 7"/>
          <p:cNvSpPr>
            <a:spLocks noGrp="1"/>
          </p:cNvSpPr>
          <p:nvPr>
            <p:ph type="ftr" sz="quarter" idx="15"/>
          </p:nvPr>
        </p:nvSpPr>
        <p:spPr/>
        <p:txBody>
          <a:bodyPr/>
          <a:lstStyle/>
          <a:p>
            <a:endParaRPr lang="de-DE" dirty="0"/>
          </a:p>
        </p:txBody>
      </p:sp>
      <p:sp>
        <p:nvSpPr>
          <p:cNvPr id="10"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11" name="Text Placeholder 8"/>
          <p:cNvSpPr>
            <a:spLocks noGrp="1"/>
          </p:cNvSpPr>
          <p:nvPr>
            <p:ph type="body" sz="quarter" idx="13" hasCustomPrompt="1"/>
          </p:nvPr>
        </p:nvSpPr>
        <p:spPr>
          <a:xfrm>
            <a:off x="576263" y="1064854"/>
            <a:ext cx="7991475" cy="3264797"/>
          </a:xfrm>
          <a:prstGeom prst="rect">
            <a:avLst/>
          </a:prstGeom>
        </p:spPr>
        <p:txBody>
          <a:bodyPr>
            <a:normAutofit/>
          </a:bodyPr>
          <a:lstStyle>
            <a:lvl1pPr marL="0" indent="0">
              <a:lnSpc>
                <a:spcPct val="100000"/>
              </a:lnSpc>
              <a:buFont typeface="Arial" charset="0"/>
              <a:buNone/>
              <a:defRPr sz="1800" b="0"/>
            </a:lvl1pPr>
            <a:lvl2pPr marL="360363" indent="-360363">
              <a:lnSpc>
                <a:spcPct val="100000"/>
              </a:lnSpc>
              <a:buFont typeface="+mj-lt"/>
              <a:buAutoNum type="arabicPeriod"/>
              <a:defRPr sz="1600" b="0"/>
            </a:lvl2pPr>
            <a:lvl3pPr marL="365125" indent="0">
              <a:lnSpc>
                <a:spcPct val="100000"/>
              </a:lnSpc>
              <a:buFont typeface="Arial" charset="0"/>
              <a:buNone/>
              <a:defRPr sz="1600" b="0"/>
            </a:lvl3pPr>
            <a:lvl4pPr marL="549275" indent="0">
              <a:lnSpc>
                <a:spcPct val="100000"/>
              </a:lnSpc>
              <a:buNone/>
              <a:tabLst/>
              <a:defRPr sz="1600" b="0"/>
            </a:lvl4pPr>
            <a:lvl5pPr marL="725488" indent="0">
              <a:lnSpc>
                <a:spcPct val="100000"/>
              </a:lnSpc>
              <a:buFont typeface="Arial" charset="0"/>
              <a:buNone/>
              <a:defRPr sz="1600" b="0" baseline="0"/>
            </a:lvl5pPr>
          </a:lstStyle>
          <a:p>
            <a:pPr lvl="0"/>
            <a:r>
              <a:rPr lang="en-US" dirty="0"/>
              <a:t>Click to add text</a:t>
            </a:r>
          </a:p>
        </p:txBody>
      </p:sp>
    </p:spTree>
  </p:cSld>
  <p:clrMapOvr>
    <a:masterClrMapping/>
  </p:clrMapOvr>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1044000" y="4722258"/>
            <a:ext cx="3086100" cy="162814"/>
          </a:xfrm>
          <a:prstGeom prst="rect">
            <a:avLst/>
          </a:prstGeom>
        </p:spPr>
        <p:txBody>
          <a:bodyPr vert="horz" lIns="0" tIns="0" rIns="0" bIns="0" rtlCol="0" anchor="t" anchorCtr="0">
            <a:normAutofit/>
          </a:bodyPr>
          <a:lstStyle>
            <a:lvl1pPr algn="l">
              <a:defRPr sz="800">
                <a:solidFill>
                  <a:schemeClr val="tx1">
                    <a:tint val="75000"/>
                  </a:schemeClr>
                </a:solidFill>
                <a:latin typeface="NexusSansPro" panose="020B0504030101020102" pitchFamily="34" charset="0"/>
                <a:cs typeface="NexusSansPro" panose="020B0504030101020102" pitchFamily="34" charset="0"/>
              </a:defRPr>
            </a:lvl1pPr>
          </a:lstStyle>
          <a:p>
            <a:fld id="{9202A2DF-7294-4710-AC79-D5E595245AAE}" type="datetime3">
              <a:rPr lang="en-US" smtClean="0"/>
              <a:t>6 May 2020</a:t>
            </a:fld>
            <a:endParaRPr lang="de-DE" dirty="0"/>
          </a:p>
        </p:txBody>
      </p:sp>
      <p:sp>
        <p:nvSpPr>
          <p:cNvPr id="5" name="Footer Placeholder 4"/>
          <p:cNvSpPr>
            <a:spLocks noGrp="1"/>
          </p:cNvSpPr>
          <p:nvPr>
            <p:ph type="ftr" sz="quarter" idx="3"/>
          </p:nvPr>
        </p:nvSpPr>
        <p:spPr>
          <a:xfrm>
            <a:off x="1044000" y="4531201"/>
            <a:ext cx="3086100" cy="162244"/>
          </a:xfrm>
          <a:prstGeom prst="rect">
            <a:avLst/>
          </a:prstGeom>
        </p:spPr>
        <p:txBody>
          <a:bodyPr vert="horz" lIns="0" tIns="0" rIns="0" bIns="0" rtlCol="0" anchor="t" anchorCtr="0">
            <a:normAutofit/>
          </a:bodyPr>
          <a:lstStyle>
            <a:lvl1pPr algn="l">
              <a:defRPr sz="800">
                <a:solidFill>
                  <a:schemeClr val="tx1">
                    <a:tint val="75000"/>
                  </a:schemeClr>
                </a:solidFill>
                <a:latin typeface="NexusSansPro" panose="020B0504030101020102" pitchFamily="34" charset="0"/>
                <a:cs typeface="NexusSansPro" panose="020B0504030101020102" pitchFamily="34" charset="0"/>
              </a:defRPr>
            </a:lvl1pPr>
          </a:lstStyle>
          <a:p>
            <a:endParaRPr lang="de-DE" dirty="0"/>
          </a:p>
        </p:txBody>
      </p:sp>
      <p:cxnSp>
        <p:nvCxnSpPr>
          <p:cNvPr id="7" name="Straight Connector 6"/>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B4928590-4084-6B40-8DED-B4F8C98BED1B}"/>
              </a:ext>
            </a:extLst>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576000" y="4531201"/>
            <a:ext cx="401839" cy="444500"/>
          </a:xfrm>
          <a:prstGeom prst="rect">
            <a:avLst/>
          </a:prstGeom>
        </p:spPr>
      </p:pic>
      <p:sp>
        <p:nvSpPr>
          <p:cNvPr id="9" name="Title Placeholder 1"/>
          <p:cNvSpPr>
            <a:spLocks noGrp="1"/>
          </p:cNvSpPr>
          <p:nvPr>
            <p:ph type="title"/>
          </p:nvPr>
        </p:nvSpPr>
        <p:spPr>
          <a:xfrm>
            <a:off x="576000" y="440861"/>
            <a:ext cx="7991738" cy="462759"/>
          </a:xfrm>
          <a:prstGeom prst="rect">
            <a:avLst/>
          </a:prstGeom>
        </p:spPr>
        <p:txBody>
          <a:bodyPr vert="horz" lIns="91440" tIns="0" rIns="91440" bIns="0" rtlCol="0" anchor="ctr" anchorCtr="0">
            <a:noAutofit/>
          </a:bodyPr>
          <a:lstStyle/>
          <a:p>
            <a:r>
              <a:rPr lang="en-US" dirty="0"/>
              <a:t>Click to edit Master title style</a:t>
            </a:r>
            <a:endParaRPr lang="de-DE" dirty="0"/>
          </a:p>
        </p:txBody>
      </p:sp>
      <p:sp>
        <p:nvSpPr>
          <p:cNvPr id="11" name="Text Placeholder 2"/>
          <p:cNvSpPr>
            <a:spLocks noGrp="1"/>
          </p:cNvSpPr>
          <p:nvPr>
            <p:ph type="body" idx="1"/>
          </p:nvPr>
        </p:nvSpPr>
        <p:spPr>
          <a:xfrm>
            <a:off x="576000" y="1076659"/>
            <a:ext cx="7991738" cy="3425729"/>
          </a:xfrm>
          <a:prstGeom prst="rect">
            <a:avLst/>
          </a:prstGeom>
        </p:spPr>
        <p:txBody>
          <a:bodyPr vert="horz" lIns="91440" tIns="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27558550"/>
      </p:ext>
    </p:extLst>
  </p:cSld>
  <p:clrMap bg1="lt1" tx1="dk1" bg2="lt2" tx2="dk2" accent1="accent1" accent2="accent2" accent3="accent3" accent4="accent4" accent5="accent5" accent6="accent6" hlink="hlink" folHlink="folHlink"/>
  <p:sldLayoutIdLst>
    <p:sldLayoutId id="2147483649" r:id="rId1"/>
    <p:sldLayoutId id="2147483702" r:id="rId2"/>
    <p:sldLayoutId id="2147483660" r:id="rId3"/>
    <p:sldLayoutId id="2147483701" r:id="rId4"/>
    <p:sldLayoutId id="2147483661" r:id="rId5"/>
    <p:sldLayoutId id="2147483734" r:id="rId6"/>
    <p:sldLayoutId id="2147483650" r:id="rId7"/>
    <p:sldLayoutId id="2147483735" r:id="rId8"/>
    <p:sldLayoutId id="2147483708" r:id="rId9"/>
    <p:sldLayoutId id="2147483662" r:id="rId10"/>
    <p:sldLayoutId id="2147483703" r:id="rId11"/>
    <p:sldLayoutId id="2147483696" r:id="rId12"/>
    <p:sldLayoutId id="2147483663" r:id="rId13"/>
    <p:sldLayoutId id="2147483698" r:id="rId14"/>
    <p:sldLayoutId id="2147483699" r:id="rId15"/>
    <p:sldLayoutId id="2147483665" r:id="rId16"/>
    <p:sldLayoutId id="2147483664" r:id="rId17"/>
    <p:sldLayoutId id="2147483709" r:id="rId18"/>
    <p:sldLayoutId id="2147483666" r:id="rId19"/>
    <p:sldLayoutId id="2147483667" r:id="rId20"/>
    <p:sldLayoutId id="2147483668" r:id="rId21"/>
    <p:sldLayoutId id="2147483704" r:id="rId22"/>
    <p:sldLayoutId id="2147483705" r:id="rId23"/>
    <p:sldLayoutId id="2147483669" r:id="rId24"/>
    <p:sldLayoutId id="2147483670" r:id="rId25"/>
  </p:sldLayoutIdLst>
  <p:hf sldNum="0" hdr="0"/>
  <p:txStyles>
    <p:titleStyle>
      <a:lvl1pPr algn="l" defTabSz="685800" rtl="0" eaLnBrk="1" latinLnBrk="0" hangingPunct="1">
        <a:lnSpc>
          <a:spcPct val="100000"/>
        </a:lnSpc>
        <a:spcBef>
          <a:spcPct val="0"/>
        </a:spcBef>
        <a:buNone/>
        <a:defRPr sz="2800" kern="1200">
          <a:solidFill>
            <a:schemeClr val="tx1"/>
          </a:solidFill>
          <a:latin typeface="Elsevier Display Light" panose="02000000000000000000" pitchFamily="50" charset="0"/>
          <a:ea typeface="+mj-ea"/>
          <a:cs typeface="NexusSansPro" panose="020B0504030101020102" pitchFamily="34" charset="0"/>
        </a:defRPr>
      </a:lvl1pPr>
    </p:titleStyle>
    <p:bodyStyle>
      <a:lvl1pPr marL="266700" indent="-266700" algn="l" defTabSz="685800" rtl="0" eaLnBrk="1" latinLnBrk="0" hangingPunct="1">
        <a:lnSpc>
          <a:spcPct val="100000"/>
        </a:lnSpc>
        <a:spcBef>
          <a:spcPts val="0"/>
        </a:spcBef>
        <a:spcAft>
          <a:spcPts val="600"/>
        </a:spcAft>
        <a:buClr>
          <a:srgbClr val="FF6C00"/>
        </a:buClr>
        <a:buFont typeface="Arial" panose="020B0604020202020204" pitchFamily="34" charset="0"/>
        <a:buChar char="•"/>
        <a:tabLst>
          <a:tab pos="266700" algn="l"/>
        </a:tabLst>
        <a:defRPr lang="nl-NL" sz="1800" kern="1200" dirty="0" smtClean="0">
          <a:solidFill>
            <a:schemeClr val="tx1"/>
          </a:solidFill>
          <a:latin typeface="NexusSansPro" panose="020B0504030101020102" pitchFamily="34" charset="0"/>
          <a:ea typeface="+mn-ea"/>
          <a:cs typeface="NexusSansPro" panose="020B0504030101020102" pitchFamily="34" charset="0"/>
        </a:defRPr>
      </a:lvl1pPr>
      <a:lvl2pPr marL="514350" indent="-171450" algn="l" defTabSz="685800" rtl="0" eaLnBrk="1" latinLnBrk="0" hangingPunct="1">
        <a:lnSpc>
          <a:spcPct val="100000"/>
        </a:lnSpc>
        <a:spcBef>
          <a:spcPts val="375"/>
        </a:spcBef>
        <a:spcAft>
          <a:spcPts val="600"/>
        </a:spcAft>
        <a:buClr>
          <a:srgbClr val="FF6C00"/>
        </a:buClr>
        <a:buFont typeface="Arial" panose="020B0604020202020204" pitchFamily="34" charset="0"/>
        <a:buChar char="−"/>
        <a:defRPr lang="nl-NL" sz="1600" kern="1200" dirty="0" smtClean="0">
          <a:solidFill>
            <a:schemeClr val="tx1"/>
          </a:solidFill>
          <a:latin typeface="NexusSansPro" panose="020B0504030101020102" pitchFamily="34" charset="0"/>
          <a:ea typeface="+mn-ea"/>
          <a:cs typeface="NexusSansPro" panose="020B0504030101020102" pitchFamily="34" charset="0"/>
        </a:defRPr>
      </a:lvl2pPr>
      <a:lvl3pPr marL="857250" indent="-171450" algn="l" defTabSz="685800" rtl="0" eaLnBrk="1" latinLnBrk="0" hangingPunct="1">
        <a:lnSpc>
          <a:spcPct val="100000"/>
        </a:lnSpc>
        <a:spcBef>
          <a:spcPts val="375"/>
        </a:spcBef>
        <a:spcAft>
          <a:spcPts val="600"/>
        </a:spcAft>
        <a:buClr>
          <a:srgbClr val="FF6C00"/>
        </a:buClr>
        <a:buFont typeface="Courier New" panose="02070309020205020404" pitchFamily="49" charset="0"/>
        <a:buChar char="o"/>
        <a:defRPr lang="nl-NL" sz="1600" kern="1200" dirty="0" smtClean="0">
          <a:solidFill>
            <a:schemeClr val="tx1"/>
          </a:solidFill>
          <a:latin typeface="NexusSansPro" panose="020B0504030101020102" pitchFamily="34" charset="0"/>
          <a:ea typeface="+mn-ea"/>
          <a:cs typeface="NexusSansPro" panose="020B0504030101020102" pitchFamily="34" charset="0"/>
        </a:defRPr>
      </a:lvl3pPr>
      <a:lvl4pPr marL="1200150" indent="-171450" algn="l" defTabSz="685800" rtl="0" eaLnBrk="1" latinLnBrk="0" hangingPunct="1">
        <a:lnSpc>
          <a:spcPct val="100000"/>
        </a:lnSpc>
        <a:spcBef>
          <a:spcPts val="375"/>
        </a:spcBef>
        <a:spcAft>
          <a:spcPts val="600"/>
        </a:spcAft>
        <a:buClr>
          <a:srgbClr val="FF6C00"/>
        </a:buClr>
        <a:buFont typeface="Courier New" panose="02070309020205020404" pitchFamily="49" charset="0"/>
        <a:buChar char="o"/>
        <a:defRPr lang="nl-NL" sz="1600" kern="1200" dirty="0" smtClean="0">
          <a:solidFill>
            <a:schemeClr val="tx1"/>
          </a:solidFill>
          <a:latin typeface="NexusSansPro" panose="020B0504030101020102" pitchFamily="34" charset="0"/>
          <a:ea typeface="+mn-ea"/>
          <a:cs typeface="NexusSansPro" panose="020B0504030101020102" pitchFamily="34" charset="0"/>
        </a:defRPr>
      </a:lvl4pPr>
      <a:lvl5pPr marL="1543050" indent="-171450" algn="l" defTabSz="685800" rtl="0" eaLnBrk="1" latinLnBrk="0" hangingPunct="1">
        <a:lnSpc>
          <a:spcPct val="100000"/>
        </a:lnSpc>
        <a:spcBef>
          <a:spcPts val="375"/>
        </a:spcBef>
        <a:spcAft>
          <a:spcPts val="600"/>
        </a:spcAft>
        <a:buClr>
          <a:srgbClr val="FF6C00"/>
        </a:buClr>
        <a:buFont typeface="Courier New" panose="02070309020205020404" pitchFamily="49" charset="0"/>
        <a:buChar char="o"/>
        <a:defRPr lang="de-DE" sz="1600" kern="1200" dirty="0">
          <a:solidFill>
            <a:schemeClr val="tx1"/>
          </a:solidFill>
          <a:latin typeface="NexusSansPro" panose="020B0504030101020102" pitchFamily="34" charset="0"/>
          <a:ea typeface="+mn-ea"/>
          <a:cs typeface="NexusSansPro" panose="020B0504030101020102" pitchFamily="34" charset="0"/>
        </a:defRPr>
      </a:lvl5pPr>
      <a:lvl6pPr marL="17145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63">
          <p15:clr>
            <a:srgbClr val="F26B43"/>
          </p15:clr>
        </p15:guide>
        <p15:guide id="2" pos="2880">
          <p15:clr>
            <a:srgbClr val="F26B43"/>
          </p15:clr>
        </p15:guide>
        <p15:guide id="3" pos="2699">
          <p15:clr>
            <a:srgbClr val="F26B43"/>
          </p15:clr>
        </p15:guide>
        <p15:guide id="4" pos="3061">
          <p15:clr>
            <a:srgbClr val="F26B43"/>
          </p15:clr>
        </p15:guide>
        <p15:guide id="5" pos="5397">
          <p15:clr>
            <a:srgbClr val="F26B43"/>
          </p15:clr>
        </p15:guide>
        <p15:guide id="6" orient="horz" pos="373">
          <p15:clr>
            <a:srgbClr val="F26B43"/>
          </p15:clr>
        </p15:guide>
        <p15:guide id="7" orient="horz" pos="2867">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p:txBody>
          <a:bodyPr>
            <a:normAutofit lnSpcReduction="10000"/>
          </a:bodyPr>
          <a:lstStyle/>
          <a:p>
            <a:r>
              <a:rPr lang="en-US" dirty="0">
                <a:latin typeface="NexusSansPro" panose="020B0504030101020102" pitchFamily="34" charset="0"/>
                <a:cs typeface="NexusSansPro" panose="020B0504030101020102" pitchFamily="34" charset="0"/>
              </a:rPr>
              <a:t>Cami Weber, MSN-Ed, MBA, RN, CHSM</a:t>
            </a:r>
          </a:p>
          <a:p>
            <a:r>
              <a:rPr lang="en-US" dirty="0"/>
              <a:t>Nursing Education and Assessment Consultant</a:t>
            </a:r>
            <a:endParaRPr lang="en-US" dirty="0">
              <a:latin typeface="NexusSansPro" panose="020B0504030101020102" pitchFamily="34" charset="0"/>
              <a:cs typeface="NexusSansPro" panose="020B0504030101020102" pitchFamily="34" charset="0"/>
            </a:endParaRPr>
          </a:p>
        </p:txBody>
      </p:sp>
      <p:sp>
        <p:nvSpPr>
          <p:cNvPr id="2" name="Title 1"/>
          <p:cNvSpPr>
            <a:spLocks noGrp="1"/>
          </p:cNvSpPr>
          <p:nvPr>
            <p:ph type="ctrTitle"/>
          </p:nvPr>
        </p:nvSpPr>
        <p:spPr/>
        <p:txBody>
          <a:bodyPr/>
          <a:lstStyle/>
          <a:p>
            <a:r>
              <a:rPr lang="en-US" dirty="0">
                <a:latin typeface="+mj-lt"/>
                <a:cs typeface="NexusSansPro" panose="020B0504030101020102" pitchFamily="34" charset="0"/>
              </a:rPr>
              <a:t>Student Success and Engagement with HESI</a:t>
            </a:r>
          </a:p>
        </p:txBody>
      </p:sp>
      <p:sp>
        <p:nvSpPr>
          <p:cNvPr id="3" name="Text Placeholder 2"/>
          <p:cNvSpPr>
            <a:spLocks noGrp="1"/>
          </p:cNvSpPr>
          <p:nvPr>
            <p:ph type="body" sz="quarter" idx="13"/>
          </p:nvPr>
        </p:nvSpPr>
        <p:spPr/>
        <p:txBody>
          <a:bodyPr/>
          <a:lstStyle/>
          <a:p>
            <a:endParaRPr lang="en-US" dirty="0"/>
          </a:p>
        </p:txBody>
      </p:sp>
    </p:spTree>
    <p:extLst>
      <p:ext uri="{BB962C8B-B14F-4D97-AF65-F5344CB8AC3E}">
        <p14:creationId xmlns:p14="http://schemas.microsoft.com/office/powerpoint/2010/main" val="17700090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6"/>
          </p:nvPr>
        </p:nvSpPr>
        <p:spPr>
          <a:xfrm>
            <a:off x="1044000" y="4531201"/>
            <a:ext cx="3086100" cy="162244"/>
          </a:xfrm>
        </p:spPr>
        <p:txBody>
          <a:bodyPr/>
          <a:lstStyle/>
          <a:p>
            <a:r>
              <a:rPr lang="de-DE" dirty="0"/>
              <a:t>Student Success and Engagement with HESI</a:t>
            </a:r>
            <a:endParaRPr lang="de-DE" dirty="0">
              <a:latin typeface="NexusSansPro" panose="020B0504030101020102" pitchFamily="34" charset="0"/>
              <a:cs typeface="NexusSansPro" panose="020B0504030101020102" pitchFamily="34" charset="0"/>
            </a:endParaRPr>
          </a:p>
        </p:txBody>
      </p:sp>
      <p:sp>
        <p:nvSpPr>
          <p:cNvPr id="8" name="Title 7"/>
          <p:cNvSpPr>
            <a:spLocks noGrp="1"/>
          </p:cNvSpPr>
          <p:nvPr>
            <p:ph type="title"/>
          </p:nvPr>
        </p:nvSpPr>
        <p:spPr>
          <a:xfrm>
            <a:off x="576263" y="370376"/>
            <a:ext cx="6769417" cy="338616"/>
          </a:xfrm>
        </p:spPr>
        <p:txBody>
          <a:bodyPr/>
          <a:lstStyle/>
          <a:p>
            <a:r>
              <a:rPr lang="en-US" dirty="0">
                <a:latin typeface="+mj-lt"/>
                <a:cs typeface="NexusSansPro" panose="020B0504030101020102" pitchFamily="34" charset="0"/>
              </a:rPr>
              <a:t>Six Steps to Success with HESI</a:t>
            </a:r>
          </a:p>
        </p:txBody>
      </p:sp>
      <p:pic>
        <p:nvPicPr>
          <p:cNvPr id="7" name="Picture 2">
            <a:extLst>
              <a:ext uri="{FF2B5EF4-FFF2-40B4-BE49-F238E27FC236}">
                <a16:creationId xmlns:a16="http://schemas.microsoft.com/office/drawing/2014/main" id="{4414BE05-DECB-4437-B45E-D4ACC8051D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7978" y="890965"/>
            <a:ext cx="5868043" cy="3361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37564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6"/>
          </p:nvPr>
        </p:nvSpPr>
        <p:spPr/>
        <p:txBody>
          <a:bodyPr/>
          <a:lstStyle/>
          <a:p>
            <a:r>
              <a:rPr lang="de-DE" dirty="0"/>
              <a:t>Student Success and Engagement with HESI</a:t>
            </a:r>
          </a:p>
          <a:p>
            <a:endParaRPr lang="de-DE" dirty="0">
              <a:latin typeface="NexusSansPro" panose="020B0504030101020102" pitchFamily="34" charset="0"/>
              <a:cs typeface="NexusSansPro" panose="020B0504030101020102" pitchFamily="34" charset="0"/>
            </a:endParaRPr>
          </a:p>
        </p:txBody>
      </p:sp>
      <p:sp>
        <p:nvSpPr>
          <p:cNvPr id="7" name="Title 6"/>
          <p:cNvSpPr>
            <a:spLocks noGrp="1"/>
          </p:cNvSpPr>
          <p:nvPr>
            <p:ph type="title"/>
          </p:nvPr>
        </p:nvSpPr>
        <p:spPr/>
        <p:txBody>
          <a:bodyPr/>
          <a:lstStyle/>
          <a:p>
            <a:r>
              <a:rPr lang="en-US" dirty="0">
                <a:latin typeface="+mj-lt"/>
                <a:cs typeface="NexusSansPro" panose="020B0504030101020102" pitchFamily="34" charset="0"/>
              </a:rPr>
              <a:t>Student Engagement and Preparation</a:t>
            </a:r>
          </a:p>
        </p:txBody>
      </p:sp>
      <p:sp>
        <p:nvSpPr>
          <p:cNvPr id="20" name="Text Placeholder 8">
            <a:extLst>
              <a:ext uri="{FF2B5EF4-FFF2-40B4-BE49-F238E27FC236}">
                <a16:creationId xmlns:a16="http://schemas.microsoft.com/office/drawing/2014/main" id="{1D4CF166-B44F-4D95-8547-F1E62F69E7DB}"/>
              </a:ext>
            </a:extLst>
          </p:cNvPr>
          <p:cNvSpPr txBox="1">
            <a:spLocks/>
          </p:cNvSpPr>
          <p:nvPr/>
        </p:nvSpPr>
        <p:spPr>
          <a:xfrm>
            <a:off x="576263" y="1020832"/>
            <a:ext cx="7991474" cy="2812276"/>
          </a:xfrm>
          <a:prstGeom prst="rect">
            <a:avLst/>
          </a:prstGeom>
        </p:spPr>
        <p:txBody>
          <a:bodyPr/>
          <a:lstStyle>
            <a:lvl1pPr marL="266700" indent="-266700" algn="l" defTabSz="685800" rtl="0" eaLnBrk="1" latinLnBrk="0" hangingPunct="1">
              <a:lnSpc>
                <a:spcPct val="100000"/>
              </a:lnSpc>
              <a:spcBef>
                <a:spcPts val="0"/>
              </a:spcBef>
              <a:spcAft>
                <a:spcPts val="600"/>
              </a:spcAft>
              <a:buClr>
                <a:srgbClr val="FF6C00"/>
              </a:buClr>
              <a:buFont typeface="Arial" panose="020B0604020202020204" pitchFamily="34" charset="0"/>
              <a:buChar char="•"/>
              <a:tabLst>
                <a:tab pos="266700" algn="l"/>
              </a:tabLst>
              <a:defRPr lang="nl-NL" sz="1800" kern="1200" dirty="0" smtClean="0">
                <a:solidFill>
                  <a:schemeClr val="tx1"/>
                </a:solidFill>
                <a:latin typeface="NexusSansPro" panose="020B0504030101020102" pitchFamily="34" charset="0"/>
                <a:ea typeface="+mn-ea"/>
                <a:cs typeface="NexusSansPro" panose="020B0504030101020102" pitchFamily="34" charset="0"/>
              </a:defRPr>
            </a:lvl1pPr>
            <a:lvl2pPr marL="514350" indent="-171450" algn="l" defTabSz="685800" rtl="0" eaLnBrk="1" latinLnBrk="0" hangingPunct="1">
              <a:lnSpc>
                <a:spcPct val="100000"/>
              </a:lnSpc>
              <a:spcBef>
                <a:spcPts val="375"/>
              </a:spcBef>
              <a:spcAft>
                <a:spcPts val="600"/>
              </a:spcAft>
              <a:buClr>
                <a:srgbClr val="FF6C00"/>
              </a:buClr>
              <a:buFont typeface="Arial" panose="020B0604020202020204" pitchFamily="34" charset="0"/>
              <a:buChar char="−"/>
              <a:defRPr lang="nl-NL" sz="1600" kern="1200" dirty="0" smtClean="0">
                <a:solidFill>
                  <a:schemeClr val="tx1"/>
                </a:solidFill>
                <a:latin typeface="NexusSansPro" panose="020B0504030101020102" pitchFamily="34" charset="0"/>
                <a:ea typeface="+mn-ea"/>
                <a:cs typeface="NexusSansPro" panose="020B0504030101020102" pitchFamily="34" charset="0"/>
              </a:defRPr>
            </a:lvl2pPr>
            <a:lvl3pPr marL="857250" indent="-171450" algn="l" defTabSz="685800" rtl="0" eaLnBrk="1" latinLnBrk="0" hangingPunct="1">
              <a:lnSpc>
                <a:spcPct val="100000"/>
              </a:lnSpc>
              <a:spcBef>
                <a:spcPts val="375"/>
              </a:spcBef>
              <a:spcAft>
                <a:spcPts val="600"/>
              </a:spcAft>
              <a:buClr>
                <a:srgbClr val="FF6C00"/>
              </a:buClr>
              <a:buFont typeface="Courier New" panose="02070309020205020404" pitchFamily="49" charset="0"/>
              <a:buChar char="o"/>
              <a:defRPr lang="nl-NL" sz="1600" kern="1200" dirty="0" smtClean="0">
                <a:solidFill>
                  <a:schemeClr val="tx1"/>
                </a:solidFill>
                <a:latin typeface="NexusSansPro" panose="020B0504030101020102" pitchFamily="34" charset="0"/>
                <a:ea typeface="+mn-ea"/>
                <a:cs typeface="NexusSansPro" panose="020B0504030101020102" pitchFamily="34" charset="0"/>
              </a:defRPr>
            </a:lvl3pPr>
            <a:lvl4pPr marL="1200150" indent="-171450" algn="l" defTabSz="685800" rtl="0" eaLnBrk="1" latinLnBrk="0" hangingPunct="1">
              <a:lnSpc>
                <a:spcPct val="100000"/>
              </a:lnSpc>
              <a:spcBef>
                <a:spcPts val="375"/>
              </a:spcBef>
              <a:spcAft>
                <a:spcPts val="600"/>
              </a:spcAft>
              <a:buClr>
                <a:srgbClr val="FF6C00"/>
              </a:buClr>
              <a:buFont typeface="Courier New" panose="02070309020205020404" pitchFamily="49" charset="0"/>
              <a:buChar char="o"/>
              <a:defRPr lang="nl-NL" sz="1600" kern="1200" dirty="0" smtClean="0">
                <a:solidFill>
                  <a:schemeClr val="tx1"/>
                </a:solidFill>
                <a:latin typeface="NexusSansPro" panose="020B0504030101020102" pitchFamily="34" charset="0"/>
                <a:ea typeface="+mn-ea"/>
                <a:cs typeface="NexusSansPro" panose="020B0504030101020102" pitchFamily="34" charset="0"/>
              </a:defRPr>
            </a:lvl4pPr>
            <a:lvl5pPr marL="1543050" indent="-171450" algn="l" defTabSz="685800" rtl="0" eaLnBrk="1" latinLnBrk="0" hangingPunct="1">
              <a:lnSpc>
                <a:spcPct val="100000"/>
              </a:lnSpc>
              <a:spcBef>
                <a:spcPts val="375"/>
              </a:spcBef>
              <a:spcAft>
                <a:spcPts val="600"/>
              </a:spcAft>
              <a:buClr>
                <a:srgbClr val="FF6C00"/>
              </a:buClr>
              <a:buFont typeface="Courier New" panose="02070309020205020404" pitchFamily="49" charset="0"/>
              <a:buChar char="o"/>
              <a:defRPr lang="de-DE" sz="1600" kern="1200" dirty="0">
                <a:solidFill>
                  <a:schemeClr val="tx1"/>
                </a:solidFill>
                <a:latin typeface="NexusSansPro" panose="020B0504030101020102" pitchFamily="34" charset="0"/>
                <a:ea typeface="+mn-ea"/>
                <a:cs typeface="NexusSansPro" panose="020B0504030101020102" pitchFamily="34" charset="0"/>
              </a:defRPr>
            </a:lvl5pPr>
            <a:lvl6pPr marL="17145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latin typeface="Nexus Sans Offc Pro" panose="020B0504030101020102" pitchFamily="34" charset="0"/>
                <a:cs typeface="Nexus Sans Offc Pro" panose="020B0504030101020102" pitchFamily="34" charset="0"/>
              </a:rPr>
              <a:t>Begin early discussions about HESI and NCLEX</a:t>
            </a:r>
          </a:p>
          <a:p>
            <a:r>
              <a:rPr lang="en-US" dirty="0">
                <a:solidFill>
                  <a:srgbClr val="53565A"/>
                </a:solidFill>
                <a:latin typeface="Nexus Sans Offc Pro" panose="020B0504030101020102" pitchFamily="34" charset="0"/>
                <a:cs typeface="Nexus Sans Offc Pro" panose="020B0504030101020102" pitchFamily="34" charset="0"/>
              </a:rPr>
              <a:t>Be positive</a:t>
            </a:r>
          </a:p>
          <a:p>
            <a:r>
              <a:rPr lang="en-US" dirty="0">
                <a:solidFill>
                  <a:srgbClr val="53565A"/>
                </a:solidFill>
                <a:latin typeface="Nexus Sans Offc Pro" panose="020B0504030101020102" pitchFamily="34" charset="0"/>
                <a:cs typeface="Nexus Sans Offc Pro" panose="020B0504030101020102" pitchFamily="34" charset="0"/>
              </a:rPr>
              <a:t>Be informative and open</a:t>
            </a:r>
          </a:p>
          <a:p>
            <a:r>
              <a:rPr lang="en-US" dirty="0">
                <a:solidFill>
                  <a:srgbClr val="53565A"/>
                </a:solidFill>
                <a:latin typeface="Nexus Sans Offc Pro" panose="020B0504030101020102" pitchFamily="34" charset="0"/>
                <a:cs typeface="Nexus Sans Offc Pro" panose="020B0504030101020102" pitchFamily="34" charset="0"/>
              </a:rPr>
              <a:t>Do your research so you can conﬁdently answer questions</a:t>
            </a:r>
          </a:p>
          <a:p>
            <a:r>
              <a:rPr lang="en-US" dirty="0">
                <a:solidFill>
                  <a:srgbClr val="53565A"/>
                </a:solidFill>
                <a:latin typeface="Nexus Sans Offc Pro" panose="020B0504030101020102" pitchFamily="34" charset="0"/>
                <a:cs typeface="Nexus Sans Offc Pro" panose="020B0504030101020102" pitchFamily="34" charset="0"/>
              </a:rPr>
              <a:t>Know the resources and how to access them</a:t>
            </a:r>
          </a:p>
          <a:p>
            <a:pPr lvl="1"/>
            <a:r>
              <a:rPr lang="en-US" dirty="0">
                <a:latin typeface="Nexus Sans Offc Pro" panose="020B0504030101020102" pitchFamily="34" charset="0"/>
                <a:cs typeface="Nexus Sans Offc Pro" panose="020B0504030101020102" pitchFamily="34" charset="0"/>
              </a:rPr>
              <a:t>Elsevier Student Life - </a:t>
            </a:r>
            <a:r>
              <a:rPr lang="en-US" dirty="0">
                <a:solidFill>
                  <a:srgbClr val="007398"/>
                </a:solidFill>
                <a:latin typeface="Nexus Sans Offc Pro" panose="020B0504030101020102" pitchFamily="34" charset="0"/>
                <a:cs typeface="Nexus Sans Offc Pro" panose="020B0504030101020102" pitchFamily="34" charset="0"/>
              </a:rPr>
              <a:t>https://evolve.elsevier.com/studentlife</a:t>
            </a:r>
          </a:p>
          <a:p>
            <a:pPr lvl="1"/>
            <a:r>
              <a:rPr lang="en-US" dirty="0">
                <a:latin typeface="Nexus Sans Offc Pro" panose="020B0504030101020102" pitchFamily="34" charset="0"/>
                <a:cs typeface="Nexus Sans Offc Pro" panose="020B0504030101020102" pitchFamily="34" charset="0"/>
              </a:rPr>
              <a:t>HESI Exam Tutorial - </a:t>
            </a:r>
            <a:r>
              <a:rPr lang="en-US" dirty="0">
                <a:solidFill>
                  <a:srgbClr val="007398"/>
                </a:solidFill>
                <a:latin typeface="Nexus Sans Offc Pro" panose="020B0504030101020102" pitchFamily="34" charset="0"/>
                <a:cs typeface="Nexus Sans Offc Pro" panose="020B0504030101020102" pitchFamily="34" charset="0"/>
              </a:rPr>
              <a:t>https://hesiinet.com</a:t>
            </a:r>
          </a:p>
          <a:p>
            <a:pPr lvl="1"/>
            <a:r>
              <a:rPr lang="en-US" dirty="0">
                <a:latin typeface="Nexus Sans Offc Pro" panose="020B0504030101020102" pitchFamily="34" charset="0"/>
                <a:cs typeface="Nexus Sans Offc Pro" panose="020B0504030101020102" pitchFamily="34" charset="0"/>
              </a:rPr>
              <a:t>Evolve HESI Support - </a:t>
            </a:r>
            <a:r>
              <a:rPr lang="en-US" dirty="0">
                <a:solidFill>
                  <a:srgbClr val="007398"/>
                </a:solidFill>
                <a:latin typeface="Nexus Sans Offc Pro" panose="020B0504030101020102" pitchFamily="34" charset="0"/>
                <a:cs typeface="Nexus Sans Offc Pro" panose="020B0504030101020102" pitchFamily="34" charset="0"/>
              </a:rPr>
              <a:t>https://service.Elsevier.com/app/overview/evolve</a:t>
            </a:r>
          </a:p>
          <a:p>
            <a:pPr lvl="2"/>
            <a:r>
              <a:rPr lang="en-US" dirty="0">
                <a:solidFill>
                  <a:srgbClr val="53565A"/>
                </a:solidFill>
                <a:latin typeface="Nexus Sans Offc Pro" panose="020B0504030101020102" pitchFamily="34" charset="0"/>
                <a:cs typeface="Nexus Sans Offc Pro" panose="020B0504030101020102" pitchFamily="34" charset="0"/>
              </a:rPr>
              <a:t>+1 800 222 9570</a:t>
            </a:r>
            <a:endParaRPr lang="en-US" dirty="0">
              <a:latin typeface="Nexus Sans Offc Pro" panose="020B0504030101020102" pitchFamily="34" charset="0"/>
              <a:cs typeface="Nexus Sans Offc Pro" panose="020B0504030101020102" pitchFamily="34" charset="0"/>
            </a:endParaRPr>
          </a:p>
        </p:txBody>
      </p:sp>
    </p:spTree>
    <p:extLst>
      <p:ext uri="{BB962C8B-B14F-4D97-AF65-F5344CB8AC3E}">
        <p14:creationId xmlns:p14="http://schemas.microsoft.com/office/powerpoint/2010/main" val="20365768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6"/>
          </p:nvPr>
        </p:nvSpPr>
        <p:spPr/>
        <p:txBody>
          <a:bodyPr/>
          <a:lstStyle/>
          <a:p>
            <a:r>
              <a:rPr lang="de-DE" dirty="0"/>
              <a:t>Student Success and Engagement with HESI</a:t>
            </a:r>
          </a:p>
          <a:p>
            <a:endParaRPr lang="de-DE" dirty="0">
              <a:latin typeface="NexusSansPro" panose="020B0504030101020102" pitchFamily="34" charset="0"/>
              <a:cs typeface="NexusSansPro" panose="020B0504030101020102" pitchFamily="34" charset="0"/>
            </a:endParaRPr>
          </a:p>
        </p:txBody>
      </p:sp>
      <p:sp>
        <p:nvSpPr>
          <p:cNvPr id="7" name="Title 6"/>
          <p:cNvSpPr>
            <a:spLocks noGrp="1"/>
          </p:cNvSpPr>
          <p:nvPr>
            <p:ph type="title"/>
          </p:nvPr>
        </p:nvSpPr>
        <p:spPr>
          <a:xfrm>
            <a:off x="576263" y="332667"/>
            <a:ext cx="7991475" cy="462759"/>
          </a:xfrm>
        </p:spPr>
        <p:txBody>
          <a:bodyPr/>
          <a:lstStyle/>
          <a:p>
            <a:r>
              <a:rPr lang="en-US" dirty="0">
                <a:latin typeface="+mj-lt"/>
                <a:cs typeface="NexusSansPro" panose="020B0504030101020102" pitchFamily="34" charset="0"/>
              </a:rPr>
              <a:t>HESI Tools</a:t>
            </a:r>
          </a:p>
        </p:txBody>
      </p:sp>
      <p:sp>
        <p:nvSpPr>
          <p:cNvPr id="20" name="Text Placeholder 8">
            <a:extLst>
              <a:ext uri="{FF2B5EF4-FFF2-40B4-BE49-F238E27FC236}">
                <a16:creationId xmlns:a16="http://schemas.microsoft.com/office/drawing/2014/main" id="{1D4CF166-B44F-4D95-8547-F1E62F69E7DB}"/>
              </a:ext>
            </a:extLst>
          </p:cNvPr>
          <p:cNvSpPr txBox="1">
            <a:spLocks/>
          </p:cNvSpPr>
          <p:nvPr/>
        </p:nvSpPr>
        <p:spPr>
          <a:xfrm>
            <a:off x="576263" y="757720"/>
            <a:ext cx="7991474" cy="3654520"/>
          </a:xfrm>
          <a:prstGeom prst="rect">
            <a:avLst/>
          </a:prstGeom>
        </p:spPr>
        <p:txBody>
          <a:bodyPr numCol="2"/>
          <a:lstStyle>
            <a:lvl1pPr marL="266700" indent="-266700" algn="l" defTabSz="685800" rtl="0" eaLnBrk="1" latinLnBrk="0" hangingPunct="1">
              <a:lnSpc>
                <a:spcPct val="100000"/>
              </a:lnSpc>
              <a:spcBef>
                <a:spcPts val="0"/>
              </a:spcBef>
              <a:spcAft>
                <a:spcPts val="600"/>
              </a:spcAft>
              <a:buClr>
                <a:srgbClr val="FF6C00"/>
              </a:buClr>
              <a:buFont typeface="Arial" panose="020B0604020202020204" pitchFamily="34" charset="0"/>
              <a:buChar char="•"/>
              <a:tabLst>
                <a:tab pos="266700" algn="l"/>
              </a:tabLst>
              <a:defRPr lang="nl-NL" sz="1800" kern="1200" dirty="0" smtClean="0">
                <a:solidFill>
                  <a:schemeClr val="tx1"/>
                </a:solidFill>
                <a:latin typeface="NexusSansPro" panose="020B0504030101020102" pitchFamily="34" charset="0"/>
                <a:ea typeface="+mn-ea"/>
                <a:cs typeface="NexusSansPro" panose="020B0504030101020102" pitchFamily="34" charset="0"/>
              </a:defRPr>
            </a:lvl1pPr>
            <a:lvl2pPr marL="514350" indent="-171450" algn="l" defTabSz="685800" rtl="0" eaLnBrk="1" latinLnBrk="0" hangingPunct="1">
              <a:lnSpc>
                <a:spcPct val="100000"/>
              </a:lnSpc>
              <a:spcBef>
                <a:spcPts val="375"/>
              </a:spcBef>
              <a:spcAft>
                <a:spcPts val="600"/>
              </a:spcAft>
              <a:buClr>
                <a:srgbClr val="FF6C00"/>
              </a:buClr>
              <a:buFont typeface="Arial" panose="020B0604020202020204" pitchFamily="34" charset="0"/>
              <a:buChar char="−"/>
              <a:defRPr lang="nl-NL" sz="1600" kern="1200" dirty="0" smtClean="0">
                <a:solidFill>
                  <a:schemeClr val="tx1"/>
                </a:solidFill>
                <a:latin typeface="NexusSansPro" panose="020B0504030101020102" pitchFamily="34" charset="0"/>
                <a:ea typeface="+mn-ea"/>
                <a:cs typeface="NexusSansPro" panose="020B0504030101020102" pitchFamily="34" charset="0"/>
              </a:defRPr>
            </a:lvl2pPr>
            <a:lvl3pPr marL="857250" indent="-171450" algn="l" defTabSz="685800" rtl="0" eaLnBrk="1" latinLnBrk="0" hangingPunct="1">
              <a:lnSpc>
                <a:spcPct val="100000"/>
              </a:lnSpc>
              <a:spcBef>
                <a:spcPts val="375"/>
              </a:spcBef>
              <a:spcAft>
                <a:spcPts val="600"/>
              </a:spcAft>
              <a:buClr>
                <a:srgbClr val="FF6C00"/>
              </a:buClr>
              <a:buFont typeface="Courier New" panose="02070309020205020404" pitchFamily="49" charset="0"/>
              <a:buChar char="o"/>
              <a:defRPr lang="nl-NL" sz="1600" kern="1200" dirty="0" smtClean="0">
                <a:solidFill>
                  <a:schemeClr val="tx1"/>
                </a:solidFill>
                <a:latin typeface="NexusSansPro" panose="020B0504030101020102" pitchFamily="34" charset="0"/>
                <a:ea typeface="+mn-ea"/>
                <a:cs typeface="NexusSansPro" panose="020B0504030101020102" pitchFamily="34" charset="0"/>
              </a:defRPr>
            </a:lvl3pPr>
            <a:lvl4pPr marL="1200150" indent="-171450" algn="l" defTabSz="685800" rtl="0" eaLnBrk="1" latinLnBrk="0" hangingPunct="1">
              <a:lnSpc>
                <a:spcPct val="100000"/>
              </a:lnSpc>
              <a:spcBef>
                <a:spcPts val="375"/>
              </a:spcBef>
              <a:spcAft>
                <a:spcPts val="600"/>
              </a:spcAft>
              <a:buClr>
                <a:srgbClr val="FF6C00"/>
              </a:buClr>
              <a:buFont typeface="Courier New" panose="02070309020205020404" pitchFamily="49" charset="0"/>
              <a:buChar char="o"/>
              <a:defRPr lang="nl-NL" sz="1600" kern="1200" dirty="0" smtClean="0">
                <a:solidFill>
                  <a:schemeClr val="tx1"/>
                </a:solidFill>
                <a:latin typeface="NexusSansPro" panose="020B0504030101020102" pitchFamily="34" charset="0"/>
                <a:ea typeface="+mn-ea"/>
                <a:cs typeface="NexusSansPro" panose="020B0504030101020102" pitchFamily="34" charset="0"/>
              </a:defRPr>
            </a:lvl4pPr>
            <a:lvl5pPr marL="1543050" indent="-171450" algn="l" defTabSz="685800" rtl="0" eaLnBrk="1" latinLnBrk="0" hangingPunct="1">
              <a:lnSpc>
                <a:spcPct val="100000"/>
              </a:lnSpc>
              <a:spcBef>
                <a:spcPts val="375"/>
              </a:spcBef>
              <a:spcAft>
                <a:spcPts val="600"/>
              </a:spcAft>
              <a:buClr>
                <a:srgbClr val="FF6C00"/>
              </a:buClr>
              <a:buFont typeface="Courier New" panose="02070309020205020404" pitchFamily="49" charset="0"/>
              <a:buChar char="o"/>
              <a:defRPr lang="de-DE" sz="1600" kern="1200" dirty="0">
                <a:solidFill>
                  <a:schemeClr val="tx1"/>
                </a:solidFill>
                <a:latin typeface="NexusSansPro" panose="020B0504030101020102" pitchFamily="34" charset="0"/>
                <a:ea typeface="+mn-ea"/>
                <a:cs typeface="NexusSansPro" panose="020B0504030101020102" pitchFamily="34" charset="0"/>
              </a:defRPr>
            </a:lvl5pPr>
            <a:lvl6pPr marL="17145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Aft>
                <a:spcPts val="0"/>
              </a:spcAft>
            </a:pPr>
            <a:r>
              <a:rPr lang="en-US" sz="1400" b="1" dirty="0">
                <a:latin typeface="Nexus Sans Offc Pro" panose="020B0504030101020102" pitchFamily="34" charset="0"/>
                <a:cs typeface="Nexus Sans Offc Pro" panose="020B0504030101020102" pitchFamily="34" charset="0"/>
              </a:rPr>
              <a:t>Exam Prep Tools</a:t>
            </a:r>
          </a:p>
          <a:p>
            <a:pPr lvl="1">
              <a:spcAft>
                <a:spcPts val="0"/>
              </a:spcAft>
            </a:pPr>
            <a:r>
              <a:rPr lang="en-US" sz="1200" dirty="0">
                <a:latin typeface="Nexus Sans Offc Pro" panose="020B0504030101020102" pitchFamily="34" charset="0"/>
                <a:cs typeface="Nexus Sans Offc Pro" panose="020B0504030101020102" pitchFamily="34" charset="0"/>
              </a:rPr>
              <a:t>HESI Case Studies*</a:t>
            </a:r>
          </a:p>
          <a:p>
            <a:pPr lvl="1">
              <a:spcAft>
                <a:spcPts val="0"/>
              </a:spcAft>
            </a:pPr>
            <a:r>
              <a:rPr lang="en-US" sz="1200" dirty="0">
                <a:latin typeface="Nexus Sans Offc Pro" panose="020B0504030101020102" pitchFamily="34" charset="0"/>
                <a:cs typeface="Nexus Sans Offc Pro" panose="020B0504030101020102" pitchFamily="34" charset="0"/>
              </a:rPr>
              <a:t>HESI Practice Tests*</a:t>
            </a:r>
          </a:p>
          <a:p>
            <a:pPr lvl="1">
              <a:spcAft>
                <a:spcPts val="0"/>
              </a:spcAft>
            </a:pPr>
            <a:r>
              <a:rPr lang="en-US" sz="1200" dirty="0">
                <a:latin typeface="Nexus Sans Offc Pro" panose="020B0504030101020102" pitchFamily="34" charset="0"/>
                <a:cs typeface="Nexus Sans Offc Pro" panose="020B0504030101020102" pitchFamily="34" charset="0"/>
              </a:rPr>
              <a:t>HESI Patient Reviews</a:t>
            </a:r>
          </a:p>
          <a:p>
            <a:pPr lvl="1">
              <a:spcAft>
                <a:spcPts val="0"/>
              </a:spcAft>
            </a:pPr>
            <a:r>
              <a:rPr lang="en-US" sz="1200" dirty="0">
                <a:latin typeface="Nexus Sans Offc Pro" panose="020B0504030101020102" pitchFamily="34" charset="0"/>
                <a:cs typeface="Nexus Sans Offc Pro" panose="020B0504030101020102" pitchFamily="34" charset="0"/>
              </a:rPr>
              <a:t>Elsevier Adaptive Quizzing (EAQ)*</a:t>
            </a:r>
          </a:p>
          <a:p>
            <a:pPr lvl="1">
              <a:spcAft>
                <a:spcPts val="0"/>
              </a:spcAft>
            </a:pPr>
            <a:endParaRPr lang="en-US" sz="1200" dirty="0">
              <a:latin typeface="Nexus Sans Offc Pro" panose="020B0504030101020102" pitchFamily="34" charset="0"/>
              <a:cs typeface="Nexus Sans Offc Pro" panose="020B0504030101020102" pitchFamily="34" charset="0"/>
            </a:endParaRPr>
          </a:p>
          <a:p>
            <a:pPr>
              <a:spcAft>
                <a:spcPts val="0"/>
              </a:spcAft>
            </a:pPr>
            <a:r>
              <a:rPr lang="en-US" sz="1400" b="1" dirty="0">
                <a:latin typeface="Nexus Sans Offc Pro" panose="020B0504030101020102" pitchFamily="34" charset="0"/>
                <a:cs typeface="Nexus Sans Offc Pro" panose="020B0504030101020102" pitchFamily="34" charset="0"/>
              </a:rPr>
              <a:t>HESI Exams (proctored)</a:t>
            </a:r>
          </a:p>
          <a:p>
            <a:pPr lvl="1">
              <a:spcAft>
                <a:spcPts val="0"/>
              </a:spcAft>
            </a:pPr>
            <a:r>
              <a:rPr lang="en-US" sz="1200" dirty="0">
                <a:latin typeface="Nexus Sans Offc Pro" panose="020B0504030101020102" pitchFamily="34" charset="0"/>
                <a:cs typeface="Nexus Sans Offc Pro" panose="020B0504030101020102" pitchFamily="34" charset="0"/>
              </a:rPr>
              <a:t>Specialty</a:t>
            </a:r>
          </a:p>
          <a:p>
            <a:pPr lvl="1">
              <a:spcAft>
                <a:spcPts val="0"/>
              </a:spcAft>
            </a:pPr>
            <a:r>
              <a:rPr lang="en-US" sz="1200" dirty="0">
                <a:latin typeface="Nexus Sans Offc Pro" panose="020B0504030101020102" pitchFamily="34" charset="0"/>
                <a:cs typeface="Nexus Sans Offc Pro" panose="020B0504030101020102" pitchFamily="34" charset="0"/>
              </a:rPr>
              <a:t>Custom</a:t>
            </a:r>
          </a:p>
          <a:p>
            <a:pPr lvl="1">
              <a:spcAft>
                <a:spcPts val="0"/>
              </a:spcAft>
            </a:pPr>
            <a:r>
              <a:rPr lang="en-US" sz="1200" dirty="0">
                <a:latin typeface="Nexus Sans Offc Pro" panose="020B0504030101020102" pitchFamily="34" charset="0"/>
                <a:cs typeface="Nexus Sans Offc Pro" panose="020B0504030101020102" pitchFamily="34" charset="0"/>
              </a:rPr>
              <a:t>Exit</a:t>
            </a:r>
          </a:p>
          <a:p>
            <a:pPr lvl="1">
              <a:spcAft>
                <a:spcPts val="0"/>
              </a:spcAft>
            </a:pPr>
            <a:endParaRPr lang="en-US" sz="1200" dirty="0">
              <a:latin typeface="Nexus Sans Offc Pro" panose="020B0504030101020102" pitchFamily="34" charset="0"/>
              <a:cs typeface="Nexus Sans Offc Pro" panose="020B0504030101020102" pitchFamily="34" charset="0"/>
            </a:endParaRPr>
          </a:p>
          <a:p>
            <a:pPr lvl="1">
              <a:spcAft>
                <a:spcPts val="0"/>
              </a:spcAft>
            </a:pPr>
            <a:endParaRPr lang="en-US" sz="1200" dirty="0">
              <a:latin typeface="Nexus Sans Offc Pro" panose="020B0504030101020102" pitchFamily="34" charset="0"/>
              <a:cs typeface="Nexus Sans Offc Pro" panose="020B0504030101020102" pitchFamily="34" charset="0"/>
            </a:endParaRPr>
          </a:p>
          <a:p>
            <a:pPr lvl="1">
              <a:spcAft>
                <a:spcPts val="0"/>
              </a:spcAft>
            </a:pPr>
            <a:endParaRPr lang="en-US" sz="1200" dirty="0">
              <a:latin typeface="Nexus Sans Offc Pro" panose="020B0504030101020102" pitchFamily="34" charset="0"/>
              <a:cs typeface="Nexus Sans Offc Pro" panose="020B0504030101020102" pitchFamily="34" charset="0"/>
            </a:endParaRPr>
          </a:p>
          <a:p>
            <a:pPr lvl="1">
              <a:spcAft>
                <a:spcPts val="0"/>
              </a:spcAft>
            </a:pPr>
            <a:endParaRPr lang="en-US" sz="1200" dirty="0">
              <a:latin typeface="Nexus Sans Offc Pro" panose="020B0504030101020102" pitchFamily="34" charset="0"/>
              <a:cs typeface="Nexus Sans Offc Pro" panose="020B0504030101020102" pitchFamily="34" charset="0"/>
            </a:endParaRPr>
          </a:p>
          <a:p>
            <a:pPr lvl="1">
              <a:spcAft>
                <a:spcPts val="0"/>
              </a:spcAft>
            </a:pPr>
            <a:endParaRPr lang="en-US" sz="1200" dirty="0">
              <a:latin typeface="Nexus Sans Offc Pro" panose="020B0504030101020102" pitchFamily="34" charset="0"/>
              <a:cs typeface="Nexus Sans Offc Pro" panose="020B0504030101020102" pitchFamily="34" charset="0"/>
            </a:endParaRPr>
          </a:p>
          <a:p>
            <a:pPr>
              <a:spcAft>
                <a:spcPts val="0"/>
              </a:spcAft>
            </a:pPr>
            <a:r>
              <a:rPr lang="en-US" sz="1400" b="1" dirty="0">
                <a:latin typeface="Nexus Sans Offc Pro" panose="020B0504030101020102" pitchFamily="34" charset="0"/>
                <a:cs typeface="Nexus Sans Offc Pro" panose="020B0504030101020102" pitchFamily="34" charset="0"/>
              </a:rPr>
              <a:t>Student Remediation</a:t>
            </a:r>
          </a:p>
          <a:p>
            <a:pPr lvl="1">
              <a:spcAft>
                <a:spcPts val="0"/>
              </a:spcAft>
            </a:pPr>
            <a:r>
              <a:rPr lang="en-US" sz="1200" dirty="0">
                <a:latin typeface="Nexus Sans Offc Pro" panose="020B0504030101020102" pitchFamily="34" charset="0"/>
                <a:cs typeface="Nexus Sans Offc Pro" panose="020B0504030101020102" pitchFamily="34" charset="0"/>
              </a:rPr>
              <a:t>HESI Online Remediation</a:t>
            </a:r>
          </a:p>
          <a:p>
            <a:pPr lvl="1">
              <a:spcAft>
                <a:spcPts val="0"/>
              </a:spcAft>
            </a:pPr>
            <a:r>
              <a:rPr lang="en-US" sz="1200" dirty="0">
                <a:latin typeface="Nexus Sans Offc Pro" panose="020B0504030101020102" pitchFamily="34" charset="0"/>
                <a:cs typeface="Nexus Sans Offc Pro" panose="020B0504030101020102" pitchFamily="34" charset="0"/>
              </a:rPr>
              <a:t>HESI Case Studies</a:t>
            </a:r>
          </a:p>
          <a:p>
            <a:pPr lvl="1">
              <a:spcAft>
                <a:spcPts val="0"/>
              </a:spcAft>
            </a:pPr>
            <a:r>
              <a:rPr lang="en-US" sz="1200" dirty="0">
                <a:latin typeface="Nexus Sans Offc Pro" panose="020B0504030101020102" pitchFamily="34" charset="0"/>
                <a:cs typeface="Nexus Sans Offc Pro" panose="020B0504030101020102" pitchFamily="34" charset="0"/>
              </a:rPr>
              <a:t>HESI Practice Tests</a:t>
            </a:r>
          </a:p>
          <a:p>
            <a:pPr lvl="1">
              <a:spcAft>
                <a:spcPts val="0"/>
              </a:spcAft>
            </a:pPr>
            <a:r>
              <a:rPr lang="en-US" sz="1200" dirty="0">
                <a:latin typeface="Nexus Sans Offc Pro" panose="020B0504030101020102" pitchFamily="34" charset="0"/>
                <a:cs typeface="Nexus Sans Offc Pro" panose="020B0504030101020102" pitchFamily="34" charset="0"/>
              </a:rPr>
              <a:t>Elsevier Adaptive Quizzing</a:t>
            </a:r>
          </a:p>
          <a:p>
            <a:pPr lvl="1">
              <a:spcAft>
                <a:spcPts val="0"/>
              </a:spcAft>
            </a:pPr>
            <a:endParaRPr lang="en-US" sz="1200" dirty="0">
              <a:latin typeface="Nexus Sans Offc Pro" panose="020B0504030101020102" pitchFamily="34" charset="0"/>
              <a:cs typeface="Nexus Sans Offc Pro" panose="020B0504030101020102" pitchFamily="34" charset="0"/>
            </a:endParaRPr>
          </a:p>
          <a:p>
            <a:pPr>
              <a:spcAft>
                <a:spcPts val="0"/>
              </a:spcAft>
            </a:pPr>
            <a:r>
              <a:rPr lang="en-US" sz="1400" b="1" dirty="0">
                <a:latin typeface="Nexus Sans Offc Pro" panose="020B0504030101020102" pitchFamily="34" charset="0"/>
                <a:cs typeface="Nexus Sans Offc Pro" panose="020B0504030101020102" pitchFamily="34" charset="0"/>
              </a:rPr>
              <a:t>HESI Data</a:t>
            </a:r>
            <a:endParaRPr lang="en-US" sz="1400" dirty="0">
              <a:latin typeface="Nexus Sans Offc Pro" panose="020B0504030101020102" pitchFamily="34" charset="0"/>
              <a:cs typeface="Nexus Sans Offc Pro" panose="020B0504030101020102" pitchFamily="34" charset="0"/>
            </a:endParaRPr>
          </a:p>
          <a:p>
            <a:pPr lvl="1">
              <a:spcAft>
                <a:spcPts val="0"/>
              </a:spcAft>
            </a:pPr>
            <a:r>
              <a:rPr lang="en-US" sz="1200" dirty="0">
                <a:latin typeface="Nexus Sans Offc Pro" panose="020B0504030101020102" pitchFamily="34" charset="0"/>
                <a:cs typeface="Nexus Sans Offc Pro" panose="020B0504030101020102" pitchFamily="34" charset="0"/>
              </a:rPr>
              <a:t>Student Reports</a:t>
            </a:r>
          </a:p>
          <a:p>
            <a:pPr lvl="1">
              <a:spcAft>
                <a:spcPts val="0"/>
              </a:spcAft>
            </a:pPr>
            <a:r>
              <a:rPr lang="en-US" sz="1200" dirty="0">
                <a:latin typeface="Nexus Sans Offc Pro" panose="020B0504030101020102" pitchFamily="34" charset="0"/>
                <a:cs typeface="Nexus Sans Offc Pro" panose="020B0504030101020102" pitchFamily="34" charset="0"/>
              </a:rPr>
              <a:t>Summary Analysis Reports (cohort data)</a:t>
            </a:r>
          </a:p>
          <a:p>
            <a:pPr lvl="1">
              <a:spcAft>
                <a:spcPts val="0"/>
              </a:spcAft>
            </a:pPr>
            <a:endParaRPr lang="en-US" sz="1200" dirty="0">
              <a:latin typeface="Nexus Sans Offc Pro" panose="020B0504030101020102" pitchFamily="34" charset="0"/>
              <a:cs typeface="Nexus Sans Offc Pro" panose="020B0504030101020102" pitchFamily="34" charset="0"/>
            </a:endParaRPr>
          </a:p>
          <a:p>
            <a:pPr>
              <a:spcAft>
                <a:spcPts val="0"/>
              </a:spcAft>
            </a:pPr>
            <a:r>
              <a:rPr lang="en-US" sz="1400" b="1" dirty="0">
                <a:latin typeface="Nexus Sans Offc Pro" panose="020B0504030101020102" pitchFamily="34" charset="0"/>
                <a:cs typeface="Nexus Sans Offc Pro" panose="020B0504030101020102" pitchFamily="34" charset="0"/>
              </a:rPr>
              <a:t>Resources for Faculty</a:t>
            </a:r>
          </a:p>
          <a:p>
            <a:pPr lvl="1">
              <a:spcAft>
                <a:spcPts val="0"/>
              </a:spcAft>
            </a:pPr>
            <a:r>
              <a:rPr lang="en-US" sz="1200" dirty="0">
                <a:latin typeface="Nexus Sans Offc Pro" panose="020B0504030101020102" pitchFamily="34" charset="0"/>
                <a:cs typeface="Nexus Sans Offc Pro" panose="020B0504030101020102" pitchFamily="34" charset="0"/>
              </a:rPr>
              <a:t>Elsevier Student Life</a:t>
            </a:r>
          </a:p>
          <a:p>
            <a:pPr lvl="1">
              <a:spcAft>
                <a:spcPts val="0"/>
              </a:spcAft>
            </a:pPr>
            <a:r>
              <a:rPr lang="en-US" sz="1200" dirty="0">
                <a:latin typeface="Nexus Sans Offc Pro" panose="020B0504030101020102" pitchFamily="34" charset="0"/>
                <a:cs typeface="Nexus Sans Offc Pro" panose="020B0504030101020102" pitchFamily="34" charset="0"/>
              </a:rPr>
              <a:t>Evolve Support, Tutorials, FAQs</a:t>
            </a:r>
          </a:p>
          <a:p>
            <a:pPr lvl="1">
              <a:spcAft>
                <a:spcPts val="0"/>
              </a:spcAft>
            </a:pPr>
            <a:r>
              <a:rPr lang="en-US" sz="1200" dirty="0">
                <a:latin typeface="Nexus Sans Offc Pro" panose="020B0504030101020102" pitchFamily="34" charset="0"/>
                <a:cs typeface="Nexus Sans Offc Pro" panose="020B0504030101020102" pitchFamily="34" charset="0"/>
              </a:rPr>
              <a:t>HESI Training - </a:t>
            </a:r>
            <a:r>
              <a:rPr lang="en-US" sz="1200" dirty="0">
                <a:solidFill>
                  <a:srgbClr val="007398"/>
                </a:solidFill>
                <a:latin typeface="Nexus Sans Offc Pro" panose="020B0504030101020102" pitchFamily="34" charset="0"/>
                <a:cs typeface="Nexus Sans Offc Pro" panose="020B0504030101020102" pitchFamily="34" charset="0"/>
              </a:rPr>
              <a:t>https://evolve.elsevier.com/education/on-demand-learning</a:t>
            </a:r>
            <a:endParaRPr lang="en-US" sz="1200" dirty="0">
              <a:latin typeface="Nexus Sans Offc Pro" panose="020B0504030101020102" pitchFamily="34" charset="0"/>
              <a:cs typeface="Nexus Sans Offc Pro" panose="020B0504030101020102" pitchFamily="34" charset="0"/>
            </a:endParaRPr>
          </a:p>
        </p:txBody>
      </p:sp>
      <p:sp>
        <p:nvSpPr>
          <p:cNvPr id="5" name="Text Placeholder 8">
            <a:extLst>
              <a:ext uri="{FF2B5EF4-FFF2-40B4-BE49-F238E27FC236}">
                <a16:creationId xmlns:a16="http://schemas.microsoft.com/office/drawing/2014/main" id="{A38EF816-C0A7-45BC-AF19-9D2A8C31AFDE}"/>
              </a:ext>
            </a:extLst>
          </p:cNvPr>
          <p:cNvSpPr txBox="1">
            <a:spLocks/>
          </p:cNvSpPr>
          <p:nvPr/>
        </p:nvSpPr>
        <p:spPr>
          <a:xfrm>
            <a:off x="576263" y="4106498"/>
            <a:ext cx="7917288" cy="305742"/>
          </a:xfrm>
          <a:prstGeom prst="rect">
            <a:avLst/>
          </a:prstGeom>
        </p:spPr>
        <p:txBody>
          <a:bodyPr numCol="2"/>
          <a:lstStyle>
            <a:lvl1pPr marL="266700" indent="-266700" algn="l" defTabSz="685800" rtl="0" eaLnBrk="1" latinLnBrk="0" hangingPunct="1">
              <a:lnSpc>
                <a:spcPct val="100000"/>
              </a:lnSpc>
              <a:spcBef>
                <a:spcPts val="0"/>
              </a:spcBef>
              <a:spcAft>
                <a:spcPts val="600"/>
              </a:spcAft>
              <a:buClr>
                <a:srgbClr val="FF6C00"/>
              </a:buClr>
              <a:buFont typeface="Arial" panose="020B0604020202020204" pitchFamily="34" charset="0"/>
              <a:buChar char="•"/>
              <a:tabLst>
                <a:tab pos="266700" algn="l"/>
              </a:tabLst>
              <a:defRPr lang="nl-NL" sz="1800" kern="1200" dirty="0" smtClean="0">
                <a:solidFill>
                  <a:schemeClr val="tx1"/>
                </a:solidFill>
                <a:latin typeface="NexusSansPro" panose="020B0504030101020102" pitchFamily="34" charset="0"/>
                <a:ea typeface="+mn-ea"/>
                <a:cs typeface="NexusSansPro" panose="020B0504030101020102" pitchFamily="34" charset="0"/>
              </a:defRPr>
            </a:lvl1pPr>
            <a:lvl2pPr marL="514350" indent="-171450" algn="l" defTabSz="685800" rtl="0" eaLnBrk="1" latinLnBrk="0" hangingPunct="1">
              <a:lnSpc>
                <a:spcPct val="100000"/>
              </a:lnSpc>
              <a:spcBef>
                <a:spcPts val="375"/>
              </a:spcBef>
              <a:spcAft>
                <a:spcPts val="600"/>
              </a:spcAft>
              <a:buClr>
                <a:srgbClr val="FF6C00"/>
              </a:buClr>
              <a:buFont typeface="Arial" panose="020B0604020202020204" pitchFamily="34" charset="0"/>
              <a:buChar char="−"/>
              <a:defRPr lang="nl-NL" sz="1600" kern="1200" dirty="0" smtClean="0">
                <a:solidFill>
                  <a:schemeClr val="tx1"/>
                </a:solidFill>
                <a:latin typeface="NexusSansPro" panose="020B0504030101020102" pitchFamily="34" charset="0"/>
                <a:ea typeface="+mn-ea"/>
                <a:cs typeface="NexusSansPro" panose="020B0504030101020102" pitchFamily="34" charset="0"/>
              </a:defRPr>
            </a:lvl2pPr>
            <a:lvl3pPr marL="857250" indent="-171450" algn="l" defTabSz="685800" rtl="0" eaLnBrk="1" latinLnBrk="0" hangingPunct="1">
              <a:lnSpc>
                <a:spcPct val="100000"/>
              </a:lnSpc>
              <a:spcBef>
                <a:spcPts val="375"/>
              </a:spcBef>
              <a:spcAft>
                <a:spcPts val="600"/>
              </a:spcAft>
              <a:buClr>
                <a:srgbClr val="FF6C00"/>
              </a:buClr>
              <a:buFont typeface="Courier New" panose="02070309020205020404" pitchFamily="49" charset="0"/>
              <a:buChar char="o"/>
              <a:defRPr lang="nl-NL" sz="1600" kern="1200" dirty="0" smtClean="0">
                <a:solidFill>
                  <a:schemeClr val="tx1"/>
                </a:solidFill>
                <a:latin typeface="NexusSansPro" panose="020B0504030101020102" pitchFamily="34" charset="0"/>
                <a:ea typeface="+mn-ea"/>
                <a:cs typeface="NexusSansPro" panose="020B0504030101020102" pitchFamily="34" charset="0"/>
              </a:defRPr>
            </a:lvl3pPr>
            <a:lvl4pPr marL="1200150" indent="-171450" algn="l" defTabSz="685800" rtl="0" eaLnBrk="1" latinLnBrk="0" hangingPunct="1">
              <a:lnSpc>
                <a:spcPct val="100000"/>
              </a:lnSpc>
              <a:spcBef>
                <a:spcPts val="375"/>
              </a:spcBef>
              <a:spcAft>
                <a:spcPts val="600"/>
              </a:spcAft>
              <a:buClr>
                <a:srgbClr val="FF6C00"/>
              </a:buClr>
              <a:buFont typeface="Courier New" panose="02070309020205020404" pitchFamily="49" charset="0"/>
              <a:buChar char="o"/>
              <a:defRPr lang="nl-NL" sz="1600" kern="1200" dirty="0" smtClean="0">
                <a:solidFill>
                  <a:schemeClr val="tx1"/>
                </a:solidFill>
                <a:latin typeface="NexusSansPro" panose="020B0504030101020102" pitchFamily="34" charset="0"/>
                <a:ea typeface="+mn-ea"/>
                <a:cs typeface="NexusSansPro" panose="020B0504030101020102" pitchFamily="34" charset="0"/>
              </a:defRPr>
            </a:lvl4pPr>
            <a:lvl5pPr marL="1543050" indent="-171450" algn="l" defTabSz="685800" rtl="0" eaLnBrk="1" latinLnBrk="0" hangingPunct="1">
              <a:lnSpc>
                <a:spcPct val="100000"/>
              </a:lnSpc>
              <a:spcBef>
                <a:spcPts val="375"/>
              </a:spcBef>
              <a:spcAft>
                <a:spcPts val="600"/>
              </a:spcAft>
              <a:buClr>
                <a:srgbClr val="FF6C00"/>
              </a:buClr>
              <a:buFont typeface="Courier New" panose="02070309020205020404" pitchFamily="49" charset="0"/>
              <a:buChar char="o"/>
              <a:defRPr lang="de-DE" sz="1600" kern="1200" dirty="0">
                <a:solidFill>
                  <a:schemeClr val="tx1"/>
                </a:solidFill>
                <a:latin typeface="NexusSansPro" panose="020B0504030101020102" pitchFamily="34" charset="0"/>
                <a:ea typeface="+mn-ea"/>
                <a:cs typeface="NexusSansPro" panose="020B0504030101020102" pitchFamily="34" charset="0"/>
              </a:defRPr>
            </a:lvl5pPr>
            <a:lvl6pPr marL="17145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Aft>
                <a:spcPts val="0"/>
              </a:spcAft>
              <a:buNone/>
            </a:pPr>
            <a:r>
              <a:rPr lang="en-US" sz="1100" dirty="0">
                <a:latin typeface="Nexus Sans Offc Pro" panose="020B0504030101020102" pitchFamily="34" charset="0"/>
                <a:cs typeface="Nexus Sans Offc Pro" panose="020B0504030101020102" pitchFamily="34" charset="0"/>
              </a:rPr>
              <a:t>* Can be used in remediation.</a:t>
            </a:r>
          </a:p>
        </p:txBody>
      </p:sp>
    </p:spTree>
    <p:extLst>
      <p:ext uri="{BB962C8B-B14F-4D97-AF65-F5344CB8AC3E}">
        <p14:creationId xmlns:p14="http://schemas.microsoft.com/office/powerpoint/2010/main" val="30469391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6"/>
          </p:nvPr>
        </p:nvSpPr>
        <p:spPr/>
        <p:txBody>
          <a:bodyPr/>
          <a:lstStyle/>
          <a:p>
            <a:r>
              <a:rPr lang="de-DE" dirty="0"/>
              <a:t>Student Success and Engagement with HESI</a:t>
            </a:r>
          </a:p>
          <a:p>
            <a:endParaRPr lang="de-DE" dirty="0">
              <a:latin typeface="NexusSansPro" panose="020B0504030101020102" pitchFamily="34" charset="0"/>
              <a:cs typeface="NexusSansPro" panose="020B0504030101020102" pitchFamily="34" charset="0"/>
            </a:endParaRPr>
          </a:p>
        </p:txBody>
      </p:sp>
      <p:sp>
        <p:nvSpPr>
          <p:cNvPr id="7" name="Title 6"/>
          <p:cNvSpPr>
            <a:spLocks noGrp="1"/>
          </p:cNvSpPr>
          <p:nvPr>
            <p:ph type="title"/>
          </p:nvPr>
        </p:nvSpPr>
        <p:spPr/>
        <p:txBody>
          <a:bodyPr/>
          <a:lstStyle/>
          <a:p>
            <a:r>
              <a:rPr lang="en-US" dirty="0">
                <a:latin typeface="+mj-lt"/>
                <a:cs typeface="NexusSansPro" panose="020B0504030101020102" pitchFamily="34" charset="0"/>
              </a:rPr>
              <a:t>Consequences and Remediation</a:t>
            </a:r>
          </a:p>
        </p:txBody>
      </p:sp>
      <p:sp>
        <p:nvSpPr>
          <p:cNvPr id="20" name="Text Placeholder 8">
            <a:extLst>
              <a:ext uri="{FF2B5EF4-FFF2-40B4-BE49-F238E27FC236}">
                <a16:creationId xmlns:a16="http://schemas.microsoft.com/office/drawing/2014/main" id="{1D4CF166-B44F-4D95-8547-F1E62F69E7DB}"/>
              </a:ext>
            </a:extLst>
          </p:cNvPr>
          <p:cNvSpPr txBox="1">
            <a:spLocks/>
          </p:cNvSpPr>
          <p:nvPr/>
        </p:nvSpPr>
        <p:spPr>
          <a:xfrm>
            <a:off x="576263" y="914001"/>
            <a:ext cx="7991474" cy="3315498"/>
          </a:xfrm>
          <a:prstGeom prst="rect">
            <a:avLst/>
          </a:prstGeom>
        </p:spPr>
        <p:txBody>
          <a:bodyPr/>
          <a:lstStyle>
            <a:lvl1pPr marL="266700" indent="-266700" algn="l" defTabSz="685800" rtl="0" eaLnBrk="1" latinLnBrk="0" hangingPunct="1">
              <a:lnSpc>
                <a:spcPct val="100000"/>
              </a:lnSpc>
              <a:spcBef>
                <a:spcPts val="0"/>
              </a:spcBef>
              <a:spcAft>
                <a:spcPts val="600"/>
              </a:spcAft>
              <a:buClr>
                <a:srgbClr val="FF6C00"/>
              </a:buClr>
              <a:buFont typeface="Arial" panose="020B0604020202020204" pitchFamily="34" charset="0"/>
              <a:buChar char="•"/>
              <a:tabLst>
                <a:tab pos="266700" algn="l"/>
              </a:tabLst>
              <a:defRPr lang="nl-NL" sz="1800" kern="1200" dirty="0" smtClean="0">
                <a:solidFill>
                  <a:schemeClr val="tx1"/>
                </a:solidFill>
                <a:latin typeface="NexusSansPro" panose="020B0504030101020102" pitchFamily="34" charset="0"/>
                <a:ea typeface="+mn-ea"/>
                <a:cs typeface="NexusSansPro" panose="020B0504030101020102" pitchFamily="34" charset="0"/>
              </a:defRPr>
            </a:lvl1pPr>
            <a:lvl2pPr marL="514350" indent="-171450" algn="l" defTabSz="685800" rtl="0" eaLnBrk="1" latinLnBrk="0" hangingPunct="1">
              <a:lnSpc>
                <a:spcPct val="100000"/>
              </a:lnSpc>
              <a:spcBef>
                <a:spcPts val="375"/>
              </a:spcBef>
              <a:spcAft>
                <a:spcPts val="600"/>
              </a:spcAft>
              <a:buClr>
                <a:srgbClr val="FF6C00"/>
              </a:buClr>
              <a:buFont typeface="Arial" panose="020B0604020202020204" pitchFamily="34" charset="0"/>
              <a:buChar char="−"/>
              <a:defRPr lang="nl-NL" sz="1600" kern="1200" dirty="0" smtClean="0">
                <a:solidFill>
                  <a:schemeClr val="tx1"/>
                </a:solidFill>
                <a:latin typeface="NexusSansPro" panose="020B0504030101020102" pitchFamily="34" charset="0"/>
                <a:ea typeface="+mn-ea"/>
                <a:cs typeface="NexusSansPro" panose="020B0504030101020102" pitchFamily="34" charset="0"/>
              </a:defRPr>
            </a:lvl2pPr>
            <a:lvl3pPr marL="857250" indent="-171450" algn="l" defTabSz="685800" rtl="0" eaLnBrk="1" latinLnBrk="0" hangingPunct="1">
              <a:lnSpc>
                <a:spcPct val="100000"/>
              </a:lnSpc>
              <a:spcBef>
                <a:spcPts val="375"/>
              </a:spcBef>
              <a:spcAft>
                <a:spcPts val="600"/>
              </a:spcAft>
              <a:buClr>
                <a:srgbClr val="FF6C00"/>
              </a:buClr>
              <a:buFont typeface="Courier New" panose="02070309020205020404" pitchFamily="49" charset="0"/>
              <a:buChar char="o"/>
              <a:defRPr lang="nl-NL" sz="1600" kern="1200" dirty="0" smtClean="0">
                <a:solidFill>
                  <a:schemeClr val="tx1"/>
                </a:solidFill>
                <a:latin typeface="NexusSansPro" panose="020B0504030101020102" pitchFamily="34" charset="0"/>
                <a:ea typeface="+mn-ea"/>
                <a:cs typeface="NexusSansPro" panose="020B0504030101020102" pitchFamily="34" charset="0"/>
              </a:defRPr>
            </a:lvl3pPr>
            <a:lvl4pPr marL="1200150" indent="-171450" algn="l" defTabSz="685800" rtl="0" eaLnBrk="1" latinLnBrk="0" hangingPunct="1">
              <a:lnSpc>
                <a:spcPct val="100000"/>
              </a:lnSpc>
              <a:spcBef>
                <a:spcPts val="375"/>
              </a:spcBef>
              <a:spcAft>
                <a:spcPts val="600"/>
              </a:spcAft>
              <a:buClr>
                <a:srgbClr val="FF6C00"/>
              </a:buClr>
              <a:buFont typeface="Courier New" panose="02070309020205020404" pitchFamily="49" charset="0"/>
              <a:buChar char="o"/>
              <a:defRPr lang="nl-NL" sz="1600" kern="1200" dirty="0" smtClean="0">
                <a:solidFill>
                  <a:schemeClr val="tx1"/>
                </a:solidFill>
                <a:latin typeface="NexusSansPro" panose="020B0504030101020102" pitchFamily="34" charset="0"/>
                <a:ea typeface="+mn-ea"/>
                <a:cs typeface="NexusSansPro" panose="020B0504030101020102" pitchFamily="34" charset="0"/>
              </a:defRPr>
            </a:lvl4pPr>
            <a:lvl5pPr marL="1543050" indent="-171450" algn="l" defTabSz="685800" rtl="0" eaLnBrk="1" latinLnBrk="0" hangingPunct="1">
              <a:lnSpc>
                <a:spcPct val="100000"/>
              </a:lnSpc>
              <a:spcBef>
                <a:spcPts val="375"/>
              </a:spcBef>
              <a:spcAft>
                <a:spcPts val="600"/>
              </a:spcAft>
              <a:buClr>
                <a:srgbClr val="FF6C00"/>
              </a:buClr>
              <a:buFont typeface="Courier New" panose="02070309020205020404" pitchFamily="49" charset="0"/>
              <a:buChar char="o"/>
              <a:defRPr lang="de-DE" sz="1600" kern="1200" dirty="0">
                <a:solidFill>
                  <a:schemeClr val="tx1"/>
                </a:solidFill>
                <a:latin typeface="NexusSansPro" panose="020B0504030101020102" pitchFamily="34" charset="0"/>
                <a:ea typeface="+mn-ea"/>
                <a:cs typeface="NexusSansPro" panose="020B0504030101020102" pitchFamily="34" charset="0"/>
              </a:defRPr>
            </a:lvl5pPr>
            <a:lvl6pPr marL="17145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Aft>
                <a:spcPts val="300"/>
              </a:spcAft>
            </a:pPr>
            <a:r>
              <a:rPr lang="en-US" dirty="0">
                <a:latin typeface="Nexus Sans Offc Pro" panose="020B0504030101020102" pitchFamily="34" charset="0"/>
                <a:cs typeface="Nexus Sans Offc Pro" panose="020B0504030101020102" pitchFamily="34" charset="0"/>
              </a:rPr>
              <a:t>Consequences</a:t>
            </a:r>
          </a:p>
          <a:p>
            <a:pPr lvl="1">
              <a:spcAft>
                <a:spcPts val="300"/>
              </a:spcAft>
            </a:pPr>
            <a:r>
              <a:rPr lang="en-US" dirty="0">
                <a:latin typeface="Nexus Sans Offc Pro" panose="020B0504030101020102" pitchFamily="34" charset="0"/>
                <a:cs typeface="Nexus Sans Offc Pro" panose="020B0504030101020102" pitchFamily="34" charset="0"/>
              </a:rPr>
              <a:t>What’s in it for me?</a:t>
            </a:r>
          </a:p>
          <a:p>
            <a:pPr lvl="1">
              <a:spcAft>
                <a:spcPts val="300"/>
              </a:spcAft>
            </a:pPr>
            <a:r>
              <a:rPr lang="en-US" dirty="0">
                <a:latin typeface="Nexus Sans Offc Pro" panose="020B0504030101020102" pitchFamily="34" charset="0"/>
                <a:cs typeface="Nexus Sans Offc Pro" panose="020B0504030101020102" pitchFamily="34" charset="0"/>
              </a:rPr>
              <a:t>It needs to be worth my time.</a:t>
            </a:r>
          </a:p>
          <a:p>
            <a:pPr lvl="1">
              <a:spcAft>
                <a:spcPts val="300"/>
              </a:spcAft>
            </a:pPr>
            <a:r>
              <a:rPr lang="en-US" dirty="0">
                <a:latin typeface="Nexus Sans Offc Pro" panose="020B0504030101020102" pitchFamily="34" charset="0"/>
                <a:cs typeface="Nexus Sans Offc Pro" panose="020B0504030101020102" pitchFamily="34" charset="0"/>
              </a:rPr>
              <a:t>Why is this important in Ms. Smith’s class, but not yours?</a:t>
            </a:r>
          </a:p>
          <a:p>
            <a:pPr>
              <a:spcAft>
                <a:spcPts val="300"/>
              </a:spcAft>
            </a:pPr>
            <a:r>
              <a:rPr lang="en-US" dirty="0">
                <a:latin typeface="Nexus Sans Offc Pro" panose="020B0504030101020102" pitchFamily="34" charset="0"/>
                <a:cs typeface="Nexus Sans Offc Pro" panose="020B0504030101020102" pitchFamily="34" charset="0"/>
              </a:rPr>
              <a:t>Remediation</a:t>
            </a:r>
          </a:p>
          <a:p>
            <a:pPr lvl="1">
              <a:spcAft>
                <a:spcPts val="300"/>
              </a:spcAft>
            </a:pPr>
            <a:r>
              <a:rPr lang="en-US" dirty="0">
                <a:latin typeface="Nexus Sans Offc Pro" panose="020B0504030101020102" pitchFamily="34" charset="0"/>
                <a:cs typeface="Nexus Sans Offc Pro" panose="020B0504030101020102" pitchFamily="34" charset="0"/>
              </a:rPr>
              <a:t>Why is this important?</a:t>
            </a:r>
          </a:p>
          <a:p>
            <a:pPr lvl="1">
              <a:spcAft>
                <a:spcPts val="300"/>
              </a:spcAft>
            </a:pPr>
            <a:r>
              <a:rPr lang="en-US" dirty="0">
                <a:latin typeface="Nexus Sans Offc Pro" panose="020B0504030101020102" pitchFamily="34" charset="0"/>
                <a:cs typeface="Nexus Sans Offc Pro" panose="020B0504030101020102" pitchFamily="34" charset="0"/>
              </a:rPr>
              <a:t>It seems like busy work.</a:t>
            </a:r>
          </a:p>
          <a:p>
            <a:pPr lvl="1">
              <a:spcAft>
                <a:spcPts val="300"/>
              </a:spcAft>
            </a:pPr>
            <a:r>
              <a:rPr lang="en-US" dirty="0">
                <a:latin typeface="Nexus Sans Offc Pro" panose="020B0504030101020102" pitchFamily="34" charset="0"/>
                <a:cs typeface="Nexus Sans Offc Pro" panose="020B0504030101020102" pitchFamily="34" charset="0"/>
              </a:rPr>
              <a:t>How long will this take me?</a:t>
            </a:r>
          </a:p>
          <a:p>
            <a:pPr lvl="1">
              <a:spcAft>
                <a:spcPts val="300"/>
              </a:spcAft>
            </a:pPr>
            <a:r>
              <a:rPr lang="en-US" dirty="0">
                <a:latin typeface="Nexus Sans Offc Pro" panose="020B0504030101020102" pitchFamily="34" charset="0"/>
                <a:cs typeface="Nexus Sans Offc Pro" panose="020B0504030101020102" pitchFamily="34" charset="0"/>
              </a:rPr>
              <a:t>What’s in it for me?</a:t>
            </a:r>
          </a:p>
          <a:p>
            <a:pPr lvl="1">
              <a:spcAft>
                <a:spcPts val="300"/>
              </a:spcAft>
            </a:pPr>
            <a:r>
              <a:rPr lang="en-US" dirty="0">
                <a:latin typeface="Nexus Sans Offc Pro" panose="020B0504030101020102" pitchFamily="34" charset="0"/>
                <a:cs typeface="Nexus Sans Offc Pro" panose="020B0504030101020102" pitchFamily="34" charset="0"/>
              </a:rPr>
              <a:t>How are you going to make me do it?</a:t>
            </a:r>
          </a:p>
        </p:txBody>
      </p:sp>
      <p:pic>
        <p:nvPicPr>
          <p:cNvPr id="5" name="Picture 4">
            <a:extLst>
              <a:ext uri="{FF2B5EF4-FFF2-40B4-BE49-F238E27FC236}">
                <a16:creationId xmlns:a16="http://schemas.microsoft.com/office/drawing/2014/main" id="{3EA1CEFD-08B4-4D00-A5BE-E7FBD095716B}"/>
              </a:ext>
            </a:extLst>
          </p:cNvPr>
          <p:cNvPicPr>
            <a:picLocks noChangeAspect="1"/>
          </p:cNvPicPr>
          <p:nvPr/>
        </p:nvPicPr>
        <p:blipFill>
          <a:blip r:embed="rId3"/>
          <a:stretch>
            <a:fillRect/>
          </a:stretch>
        </p:blipFill>
        <p:spPr>
          <a:xfrm>
            <a:off x="5299687" y="2384981"/>
            <a:ext cx="2429064" cy="1951348"/>
          </a:xfrm>
          <a:prstGeom prst="rect">
            <a:avLst/>
          </a:prstGeom>
          <a:ln>
            <a:solidFill>
              <a:srgbClr val="53565A"/>
            </a:solidFill>
          </a:ln>
        </p:spPr>
      </p:pic>
    </p:spTree>
    <p:extLst>
      <p:ext uri="{BB962C8B-B14F-4D97-AF65-F5344CB8AC3E}">
        <p14:creationId xmlns:p14="http://schemas.microsoft.com/office/powerpoint/2010/main" val="24352397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6"/>
          </p:nvPr>
        </p:nvSpPr>
        <p:spPr/>
        <p:txBody>
          <a:bodyPr/>
          <a:lstStyle/>
          <a:p>
            <a:r>
              <a:rPr lang="de-DE" dirty="0"/>
              <a:t>Student Success and Engagement with HESI</a:t>
            </a:r>
          </a:p>
          <a:p>
            <a:endParaRPr lang="de-DE" dirty="0">
              <a:latin typeface="NexusSansPro" panose="020B0504030101020102" pitchFamily="34" charset="0"/>
              <a:cs typeface="NexusSansPro" panose="020B0504030101020102" pitchFamily="34" charset="0"/>
            </a:endParaRPr>
          </a:p>
        </p:txBody>
      </p:sp>
      <p:pic>
        <p:nvPicPr>
          <p:cNvPr id="8" name="Content Placeholder 3">
            <a:extLst>
              <a:ext uri="{FF2B5EF4-FFF2-40B4-BE49-F238E27FC236}">
                <a16:creationId xmlns:a16="http://schemas.microsoft.com/office/drawing/2014/main" id="{A5170870-2687-4D40-9E40-889380363807}"/>
              </a:ext>
            </a:extLst>
          </p:cNvPr>
          <p:cNvPicPr>
            <a:picLocks noChangeAspect="1"/>
          </p:cNvPicPr>
          <p:nvPr/>
        </p:nvPicPr>
        <p:blipFill>
          <a:blip r:embed="rId3"/>
          <a:stretch>
            <a:fillRect/>
          </a:stretch>
        </p:blipFill>
        <p:spPr>
          <a:xfrm>
            <a:off x="1664977" y="450055"/>
            <a:ext cx="2312934" cy="1724900"/>
          </a:xfrm>
          <a:prstGeom prst="rect">
            <a:avLst/>
          </a:prstGeom>
          <a:ln>
            <a:solidFill>
              <a:srgbClr val="53565A"/>
            </a:solidFill>
          </a:ln>
        </p:spPr>
      </p:pic>
      <p:pic>
        <p:nvPicPr>
          <p:cNvPr id="9" name="Picture 8">
            <a:extLst>
              <a:ext uri="{FF2B5EF4-FFF2-40B4-BE49-F238E27FC236}">
                <a16:creationId xmlns:a16="http://schemas.microsoft.com/office/drawing/2014/main" id="{2DE37E6D-1977-4B51-BF74-8E888BD15A29}"/>
              </a:ext>
            </a:extLst>
          </p:cNvPr>
          <p:cNvPicPr>
            <a:picLocks noChangeAspect="1"/>
          </p:cNvPicPr>
          <p:nvPr/>
        </p:nvPicPr>
        <p:blipFill>
          <a:blip r:embed="rId4"/>
          <a:stretch>
            <a:fillRect/>
          </a:stretch>
        </p:blipFill>
        <p:spPr>
          <a:xfrm>
            <a:off x="5166089" y="450056"/>
            <a:ext cx="2231650" cy="1724900"/>
          </a:xfrm>
          <a:prstGeom prst="rect">
            <a:avLst/>
          </a:prstGeom>
        </p:spPr>
      </p:pic>
      <p:pic>
        <p:nvPicPr>
          <p:cNvPr id="10" name="Picture 9">
            <a:extLst>
              <a:ext uri="{FF2B5EF4-FFF2-40B4-BE49-F238E27FC236}">
                <a16:creationId xmlns:a16="http://schemas.microsoft.com/office/drawing/2014/main" id="{79C179B4-6340-46E1-9DA2-ED1F475C1827}"/>
              </a:ext>
            </a:extLst>
          </p:cNvPr>
          <p:cNvPicPr>
            <a:picLocks noChangeAspect="1"/>
          </p:cNvPicPr>
          <p:nvPr/>
        </p:nvPicPr>
        <p:blipFill>
          <a:blip r:embed="rId5"/>
          <a:stretch>
            <a:fillRect/>
          </a:stretch>
        </p:blipFill>
        <p:spPr>
          <a:xfrm>
            <a:off x="628028" y="2366128"/>
            <a:ext cx="1545540" cy="2061750"/>
          </a:xfrm>
          <a:prstGeom prst="rect">
            <a:avLst/>
          </a:prstGeom>
        </p:spPr>
      </p:pic>
      <p:pic>
        <p:nvPicPr>
          <p:cNvPr id="11" name="Picture 10">
            <a:extLst>
              <a:ext uri="{FF2B5EF4-FFF2-40B4-BE49-F238E27FC236}">
                <a16:creationId xmlns:a16="http://schemas.microsoft.com/office/drawing/2014/main" id="{7B7DC132-4C94-493F-8BED-60300342D081}"/>
              </a:ext>
            </a:extLst>
          </p:cNvPr>
          <p:cNvPicPr>
            <a:picLocks noChangeAspect="1"/>
          </p:cNvPicPr>
          <p:nvPr/>
        </p:nvPicPr>
        <p:blipFill rotWithShape="1">
          <a:blip r:embed="rId6"/>
          <a:srcRect r="8093"/>
          <a:stretch/>
        </p:blipFill>
        <p:spPr>
          <a:xfrm>
            <a:off x="3818522" y="2366128"/>
            <a:ext cx="1506955" cy="1866507"/>
          </a:xfrm>
          <a:prstGeom prst="rect">
            <a:avLst/>
          </a:prstGeom>
        </p:spPr>
      </p:pic>
      <p:pic>
        <p:nvPicPr>
          <p:cNvPr id="12" name="Picture 11">
            <a:extLst>
              <a:ext uri="{FF2B5EF4-FFF2-40B4-BE49-F238E27FC236}">
                <a16:creationId xmlns:a16="http://schemas.microsoft.com/office/drawing/2014/main" id="{51102B86-6DA4-446B-8B45-3714008F97BB}"/>
              </a:ext>
            </a:extLst>
          </p:cNvPr>
          <p:cNvPicPr>
            <a:picLocks noChangeAspect="1"/>
          </p:cNvPicPr>
          <p:nvPr/>
        </p:nvPicPr>
        <p:blipFill>
          <a:blip r:embed="rId7"/>
          <a:stretch>
            <a:fillRect/>
          </a:stretch>
        </p:blipFill>
        <p:spPr>
          <a:xfrm>
            <a:off x="6915142" y="2571750"/>
            <a:ext cx="1600829" cy="1575553"/>
          </a:xfrm>
          <a:prstGeom prst="rect">
            <a:avLst/>
          </a:prstGeom>
          <a:ln>
            <a:solidFill>
              <a:srgbClr val="53565A"/>
            </a:solidFill>
          </a:ln>
        </p:spPr>
      </p:pic>
    </p:spTree>
    <p:extLst>
      <p:ext uri="{BB962C8B-B14F-4D97-AF65-F5344CB8AC3E}">
        <p14:creationId xmlns:p14="http://schemas.microsoft.com/office/powerpoint/2010/main" val="39083351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4"/>
          </p:nvPr>
        </p:nvSpPr>
        <p:spPr/>
        <p:txBody>
          <a:bodyPr/>
          <a:lstStyle/>
          <a:p>
            <a:r>
              <a:rPr lang="en-US" dirty="0"/>
              <a:t>Cami Weber, MSN-Ed, MBA, RN, CHSM</a:t>
            </a:r>
          </a:p>
          <a:p>
            <a:r>
              <a:rPr lang="en-US" dirty="0"/>
              <a:t>Nursing Education and Assessment Consultant</a:t>
            </a:r>
          </a:p>
        </p:txBody>
      </p:sp>
      <p:sp>
        <p:nvSpPr>
          <p:cNvPr id="4" name="Text Placeholder 3"/>
          <p:cNvSpPr>
            <a:spLocks noGrp="1"/>
          </p:cNvSpPr>
          <p:nvPr>
            <p:ph type="body" sz="quarter" idx="13"/>
          </p:nvPr>
        </p:nvSpPr>
        <p:spPr/>
        <p:txBody>
          <a:bodyPr/>
          <a:lstStyle/>
          <a:p>
            <a:endParaRPr lang="en-US" dirty="0"/>
          </a:p>
        </p:txBody>
      </p:sp>
      <p:sp>
        <p:nvSpPr>
          <p:cNvPr id="2" name="TextBox 1"/>
          <p:cNvSpPr txBox="1"/>
          <p:nvPr/>
        </p:nvSpPr>
        <p:spPr>
          <a:xfrm>
            <a:off x="3355450" y="2528515"/>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802580650"/>
      </p:ext>
    </p:extLst>
  </p:cSld>
  <p:clrMapOvr>
    <a:masterClrMapping/>
  </p:clrMapOvr>
</p:sld>
</file>

<file path=ppt/theme/theme1.xml><?xml version="1.0" encoding="utf-8"?>
<a:theme xmlns:a="http://schemas.openxmlformats.org/drawingml/2006/main" name="Elsevier">
  <a:themeElements>
    <a:clrScheme name="Custom 1">
      <a:dk1>
        <a:srgbClr val="53565A"/>
      </a:dk1>
      <a:lt1>
        <a:srgbClr val="FFFFFF"/>
      </a:lt1>
      <a:dk2>
        <a:srgbClr val="FF6C00"/>
      </a:dk2>
      <a:lt2>
        <a:srgbClr val="E7E6E6"/>
      </a:lt2>
      <a:accent1>
        <a:srgbClr val="3678DF"/>
      </a:accent1>
      <a:accent2>
        <a:srgbClr val="FF6C00"/>
      </a:accent2>
      <a:accent3>
        <a:srgbClr val="FCD300"/>
      </a:accent3>
      <a:accent4>
        <a:srgbClr val="F73D28"/>
      </a:accent4>
      <a:accent5>
        <a:srgbClr val="8ED600"/>
      </a:accent5>
      <a:accent6>
        <a:srgbClr val="661CC9"/>
      </a:accent6>
      <a:hlink>
        <a:srgbClr val="0563C1"/>
      </a:hlink>
      <a:folHlink>
        <a:srgbClr val="FF6C00"/>
      </a:folHlink>
    </a:clrScheme>
    <a:fontScheme name="Elsevier Fonts">
      <a:majorFont>
        <a:latin typeface="Elsevier Display Light"/>
        <a:ea typeface=""/>
        <a:cs typeface=""/>
      </a:majorFont>
      <a:minorFont>
        <a:latin typeface="NexusSans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Dark grey">
      <a:srgbClr val="53565A"/>
    </a:custClr>
    <a:custClr name="Orange">
      <a:srgbClr val="FF6C00"/>
    </a:custClr>
    <a:custClr name="Grey footer">
      <a:srgbClr val="A7A8AA"/>
    </a:custClr>
  </a:custClrLst>
  <a:extLst>
    <a:ext uri="{05A4C25C-085E-4340-85A3-A5531E510DB2}">
      <thm15:themeFamily xmlns:thm15="http://schemas.microsoft.com/office/thememl/2012/main" name="ELS_ppt-presentation_Arial 16_9 new.potx" id="{D40443C0-16AF-4A5D-8290-255DEE5F8301}" vid="{38A45B1D-F117-4F8B-9F78-F1219F5478A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78D7839795BE045ABF3D4A0E1C833AF" ma:contentTypeVersion="13" ma:contentTypeDescription="Create a new document." ma:contentTypeScope="" ma:versionID="8232eb6ea059ade90f55ea275a0d5ee4">
  <xsd:schema xmlns:xsd="http://www.w3.org/2001/XMLSchema" xmlns:xs="http://www.w3.org/2001/XMLSchema" xmlns:p="http://schemas.microsoft.com/office/2006/metadata/properties" xmlns:ns3="995578a2-7b52-47fa-9ff8-631e2926121e" xmlns:ns4="cd69e3eb-873e-4930-81f1-b15672e7d31c" targetNamespace="http://schemas.microsoft.com/office/2006/metadata/properties" ma:root="true" ma:fieldsID="de938106ba386677c0f6bd8ccc4d3837" ns3:_="" ns4:_="">
    <xsd:import namespace="995578a2-7b52-47fa-9ff8-631e2926121e"/>
    <xsd:import namespace="cd69e3eb-873e-4930-81f1-b15672e7d31c"/>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DateTaken" minOccurs="0"/>
                <xsd:element ref="ns4:MediaServiceOCR" minOccurs="0"/>
                <xsd:element ref="ns4:MediaServiceGenerationTime" minOccurs="0"/>
                <xsd:element ref="ns4:MediaServiceEventHashCode" minOccurs="0"/>
                <xsd:element ref="ns4:MediaServiceLocation"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5578a2-7b52-47fa-9ff8-631e2926121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d69e3eb-873e-4930-81f1-b15672e7d31c"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8DF587C-EE48-4706-9563-B90CD759724B}">
  <ds:schemaRefs>
    <ds:schemaRef ds:uri="http://schemas.microsoft.com/sharepoint/v3/contenttype/forms"/>
  </ds:schemaRefs>
</ds:datastoreItem>
</file>

<file path=customXml/itemProps2.xml><?xml version="1.0" encoding="utf-8"?>
<ds:datastoreItem xmlns:ds="http://schemas.openxmlformats.org/officeDocument/2006/customXml" ds:itemID="{C1F73D2F-AC56-48BE-92FF-3554565B01B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95578a2-7b52-47fa-9ff8-631e2926121e"/>
    <ds:schemaRef ds:uri="cd69e3eb-873e-4930-81f1-b15672e7d3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506C46B-D95A-42F8-9885-B6B3964861D9}">
  <ds:schemaRefs>
    <ds:schemaRef ds:uri="cd69e3eb-873e-4930-81f1-b15672e7d31c"/>
    <ds:schemaRef ds:uri="http://schemas.microsoft.com/office/2006/documentManagement/types"/>
    <ds:schemaRef ds:uri="http://schemas.microsoft.com/office/infopath/2007/PartnerControls"/>
    <ds:schemaRef ds:uri="http://purl.org/dc/elements/1.1/"/>
    <ds:schemaRef ds:uri="http://schemas.microsoft.com/office/2006/metadata/properties"/>
    <ds:schemaRef ds:uri="995578a2-7b52-47fa-9ff8-631e2926121e"/>
    <ds:schemaRef ds:uri="http://purl.org/dc/term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ELS_ppt-presentation_Arial 16_9 new colorscheme</Template>
  <TotalTime>0</TotalTime>
  <Words>1718</Words>
  <Application>Microsoft Office PowerPoint</Application>
  <PresentationFormat>On-screen Show (16:9)</PresentationFormat>
  <Paragraphs>102</Paragraphs>
  <Slides>7</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Nexus Sans Offc Pro</vt:lpstr>
      <vt:lpstr>NexusSansPro</vt:lpstr>
      <vt:lpstr>Arial</vt:lpstr>
      <vt:lpstr>Elsevier Display Light</vt:lpstr>
      <vt:lpstr>Calibri</vt:lpstr>
      <vt:lpstr>Courier New</vt:lpstr>
      <vt:lpstr>NexusSansPro-Italic</vt:lpstr>
      <vt:lpstr>Elsevier</vt:lpstr>
      <vt:lpstr>Student Success and Engagement with HESI</vt:lpstr>
      <vt:lpstr>Six Steps to Success with HESI</vt:lpstr>
      <vt:lpstr>Student Engagement and Preparation</vt:lpstr>
      <vt:lpstr>HESI Tools</vt:lpstr>
      <vt:lpstr>Consequences and Remediation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cp:lastPrinted>2018-07-23T12:36:44Z</cp:lastPrinted>
  <dcterms:created xsi:type="dcterms:W3CDTF">2018-05-29T20:11:58Z</dcterms:created>
  <dcterms:modified xsi:type="dcterms:W3CDTF">2020-05-07T02:59:13Z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0x010100D78D7839795BE045ABF3D4A0E1C833AF</vt:lpwstr>
  </property>
</Properties>
</file>